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0094-7619-40B1-952A-6C09A76E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A498DE-3B88-410A-A83E-50E3D980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C7078-A0DE-4699-80DA-327FE25D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B08E5-B6B1-4D3F-AF0D-9E3D3DCF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21CAB-ADFF-474F-BDC4-E7A0A51B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74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AD0C-3ACE-4E24-849D-499E5BE3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B76751-1290-42D0-B2E3-F60FF6003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BD4A7-E066-4DCE-9155-6D76392E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4735E-4C5A-40CA-BA41-73796149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83620-C02A-40CE-8F56-E3BC4470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6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6CB40C-4097-45C6-8789-F84E25365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08687A-BDA2-4C15-994A-5175CF4F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48733-153B-4E56-A27F-0F4058A0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E324E-EFF9-49E6-A2F5-6AC6AB2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8679A-B56B-4473-AD7B-4E916CA1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9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B866-4A49-4C21-99C3-48C70375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E844F-9941-4256-9F0E-3892C5E6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F489A-C5A9-45C9-B8AB-7F3642A2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EDCB4-6E1E-4D2B-8E7E-84D9A3AB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D710F-D837-4ECA-8999-D9A150F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2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A624-B06A-45FF-A273-02623EB1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FB18A-A553-436E-9078-0BA999EE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8BF00-A68D-453D-A5BC-8A0DC117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0D5DB-E490-46B3-B025-ECEEF8AD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3F085-03A1-47E4-BCE9-F6C780A7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FDE6B-A921-4163-9E88-3A88FB2D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08C98-B488-4FA4-996C-9017EC1EC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1BE3E5-49ED-4C9C-B387-B854268B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6F330-9A72-49AD-A6E3-E2C86FDF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DF846-15FD-4069-BDE2-08BD3A2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CE7B3-3693-465C-88FB-CB0B9BF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1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0C801-8DF3-440D-80E4-1BF31531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77C856-D5BE-434B-AD3D-84AD9284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A40406-18B6-4198-BF1B-94F368298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7C157B-D916-41D3-AC3A-73AB9AD0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B873E3-CCE9-4641-9922-5E3E3B42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DF0100-0C3D-4E63-B09F-7BE8D7D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6E0E61-784F-4978-9B25-198694FF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68A91-0A5A-4C74-B0D0-D999F547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1AD8-B7F0-4BB8-B108-0F4FD92C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281E46-40EF-469C-A73B-73B49AB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B7FE08-26F4-4F62-AAA7-A0628A38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91530-28BA-4C8A-9EFA-707210CB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8963-06AD-4750-9EA6-CD1947BF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8930EA-14A2-46D5-B280-5C833D92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D25D6E-EA76-400B-9F6A-FA17E973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7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C23C-77BE-491B-B5C7-7B6A87F8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D50CD-060B-458D-846D-839BE166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0C0A0-E16F-4483-9C90-2836E2B93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A1A97-CF85-4EB9-98F8-5E74E0F4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18783-EE5B-46EE-8F21-F445CBC5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90E5A-5882-45DD-A1D8-80C2DBAC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6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5CDA2-35D5-48BC-B4CD-4269F933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FAD324-FEE6-4B2E-851C-E4D142F9E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DB04FD-1817-4BBA-A974-A060D1F1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E2808-E2FC-4B33-A34C-95F14F00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47A646-3AD8-48CF-A138-21C2CD9F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B8829-83A8-44E9-A8C9-F57F7967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2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7B1863-9C1E-4173-B9F3-C9DCF2D2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0C60BE-2DFD-4483-854C-63AC9993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15FF7-5EDE-4692-AD55-1A1C00BB7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D5A4-D40A-42F7-A8B1-2275A1ACE15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F267E-DA53-4C84-9BBD-6443777C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FFE0C-C71B-41A9-82E7-B15DC7CF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365C-422B-4845-9E49-22FD82FC6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6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56279A-4201-46D5-9500-7C489AE2F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2083" r="35416" b="37083"/>
          <a:stretch/>
        </p:blipFill>
        <p:spPr>
          <a:xfrm>
            <a:off x="4388285" y="148257"/>
            <a:ext cx="2143126" cy="174890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CF8C889-EDE1-42BA-8E40-4162660BA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8" t="34375" r="7761" b="28542"/>
          <a:stretch/>
        </p:blipFill>
        <p:spPr>
          <a:xfrm>
            <a:off x="8984455" y="5097446"/>
            <a:ext cx="3207545" cy="1599280"/>
          </a:xfrm>
          <a:prstGeom prst="rect">
            <a:avLst/>
          </a:prstGeom>
        </p:spPr>
      </p:pic>
      <p:sp>
        <p:nvSpPr>
          <p:cNvPr id="22" name="Rombo 21">
            <a:extLst>
              <a:ext uri="{FF2B5EF4-FFF2-40B4-BE49-F238E27FC236}">
                <a16:creationId xmlns:a16="http://schemas.microsoft.com/office/drawing/2014/main" id="{5BFCBF1E-AAC2-474A-B27E-DA7571AE2491}"/>
              </a:ext>
            </a:extLst>
          </p:cNvPr>
          <p:cNvSpPr/>
          <p:nvPr/>
        </p:nvSpPr>
        <p:spPr>
          <a:xfrm>
            <a:off x="2851032" y="5212468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C5CCB-7F4A-4718-83BA-896051936BF5}"/>
              </a:ext>
            </a:extLst>
          </p:cNvPr>
          <p:cNvSpPr txBox="1"/>
          <p:nvPr/>
        </p:nvSpPr>
        <p:spPr>
          <a:xfrm>
            <a:off x="3403170" y="5868353"/>
            <a:ext cx="66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500D5EF-CC11-4FB5-8F08-033758AD527F}"/>
              </a:ext>
            </a:extLst>
          </p:cNvPr>
          <p:cNvCxnSpPr>
            <a:endCxn id="22" idx="1"/>
          </p:cNvCxnSpPr>
          <p:nvPr/>
        </p:nvCxnSpPr>
        <p:spPr>
          <a:xfrm>
            <a:off x="2671763" y="5555368"/>
            <a:ext cx="179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0A65ABC-4EE9-454A-9534-83A6D91B8C59}"/>
              </a:ext>
            </a:extLst>
          </p:cNvPr>
          <p:cNvCxnSpPr>
            <a:stCxn id="22" idx="3"/>
          </p:cNvCxnSpPr>
          <p:nvPr/>
        </p:nvCxnSpPr>
        <p:spPr>
          <a:xfrm>
            <a:off x="4408368" y="5555368"/>
            <a:ext cx="70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FA57B27A-A114-4D4F-B586-9B9AB9D4E226}"/>
              </a:ext>
            </a:extLst>
          </p:cNvPr>
          <p:cNvSpPr/>
          <p:nvPr/>
        </p:nvSpPr>
        <p:spPr>
          <a:xfrm>
            <a:off x="2830949" y="809934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0EEB8D-8CD7-4A23-B51C-570A15671E75}"/>
              </a:ext>
            </a:extLst>
          </p:cNvPr>
          <p:cNvSpPr txBox="1"/>
          <p:nvPr/>
        </p:nvSpPr>
        <p:spPr>
          <a:xfrm>
            <a:off x="3407661" y="511505"/>
            <a:ext cx="66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48B9571-C4B7-45BD-A936-B31CB556147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500313" y="1152834"/>
            <a:ext cx="330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E162704-E7A5-4075-B4C0-0BCD1C5C0E0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388285" y="1152834"/>
            <a:ext cx="92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mbo 63">
            <a:extLst>
              <a:ext uri="{FF2B5EF4-FFF2-40B4-BE49-F238E27FC236}">
                <a16:creationId xmlns:a16="http://schemas.microsoft.com/office/drawing/2014/main" id="{C49E8053-D152-44E5-B27A-6EC71B4690A3}"/>
              </a:ext>
            </a:extLst>
          </p:cNvPr>
          <p:cNvSpPr/>
          <p:nvPr/>
        </p:nvSpPr>
        <p:spPr>
          <a:xfrm>
            <a:off x="8734741" y="3793786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realiza</a:t>
            </a:r>
          </a:p>
        </p:txBody>
      </p:sp>
      <p:sp>
        <p:nvSpPr>
          <p:cNvPr id="87" name="Rombo 86">
            <a:extLst>
              <a:ext uri="{FF2B5EF4-FFF2-40B4-BE49-F238E27FC236}">
                <a16:creationId xmlns:a16="http://schemas.microsoft.com/office/drawing/2014/main" id="{7D34CBC6-7A36-4B45-B389-BDBA7D5759EF}"/>
              </a:ext>
            </a:extLst>
          </p:cNvPr>
          <p:cNvSpPr/>
          <p:nvPr/>
        </p:nvSpPr>
        <p:spPr>
          <a:xfrm>
            <a:off x="6673776" y="4591051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AAA8807-E5DA-468A-8A78-A9EF3DE33EB2}"/>
              </a:ext>
            </a:extLst>
          </p:cNvPr>
          <p:cNvSpPr txBox="1"/>
          <p:nvPr/>
        </p:nvSpPr>
        <p:spPr>
          <a:xfrm>
            <a:off x="6989794" y="4233394"/>
            <a:ext cx="66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106" name="Rombo 105">
            <a:extLst>
              <a:ext uri="{FF2B5EF4-FFF2-40B4-BE49-F238E27FC236}">
                <a16:creationId xmlns:a16="http://schemas.microsoft.com/office/drawing/2014/main" id="{9F075A04-ADFB-414B-84CE-8F8B4CA3C80D}"/>
              </a:ext>
            </a:extLst>
          </p:cNvPr>
          <p:cNvSpPr/>
          <p:nvPr/>
        </p:nvSpPr>
        <p:spPr>
          <a:xfrm>
            <a:off x="7482048" y="2833026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D2C8BE07-7685-4B11-8939-67716F2C9DF8}"/>
              </a:ext>
            </a:extLst>
          </p:cNvPr>
          <p:cNvCxnSpPr>
            <a:endCxn id="106" idx="1"/>
          </p:cNvCxnSpPr>
          <p:nvPr/>
        </p:nvCxnSpPr>
        <p:spPr>
          <a:xfrm flipV="1">
            <a:off x="5996697" y="3175926"/>
            <a:ext cx="1485351" cy="224499"/>
          </a:xfrm>
          <a:prstGeom prst="bentConnector3">
            <a:avLst>
              <a:gd name="adj1" fmla="val -48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009973E4-ADD2-403A-A09D-792B67F27A43}"/>
              </a:ext>
            </a:extLst>
          </p:cNvPr>
          <p:cNvCxnSpPr>
            <a:cxnSpLocks/>
          </p:cNvCxnSpPr>
          <p:nvPr/>
        </p:nvCxnSpPr>
        <p:spPr>
          <a:xfrm flipV="1">
            <a:off x="10027603" y="1022710"/>
            <a:ext cx="0" cy="25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3AE763A-24C7-48EE-AD22-491141974C8E}"/>
              </a:ext>
            </a:extLst>
          </p:cNvPr>
          <p:cNvSpPr txBox="1"/>
          <p:nvPr/>
        </p:nvSpPr>
        <p:spPr>
          <a:xfrm>
            <a:off x="8079712" y="2442435"/>
            <a:ext cx="59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1:1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AD5B492A-9633-4D6E-B481-E1AC7FDE113B}"/>
              </a:ext>
            </a:extLst>
          </p:cNvPr>
          <p:cNvSpPr txBox="1"/>
          <p:nvPr/>
        </p:nvSpPr>
        <p:spPr>
          <a:xfrm>
            <a:off x="9748275" y="3448008"/>
            <a:ext cx="6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4A5F4046-E2AA-4D88-A249-E5CDADBFB87F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9039384" y="3175926"/>
            <a:ext cx="708891" cy="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14F40615-0452-4613-B84D-E289FC14BE01}"/>
              </a:ext>
            </a:extLst>
          </p:cNvPr>
          <p:cNvCxnSpPr>
            <a:cxnSpLocks/>
          </p:cNvCxnSpPr>
          <p:nvPr/>
        </p:nvCxnSpPr>
        <p:spPr>
          <a:xfrm>
            <a:off x="5839178" y="3675385"/>
            <a:ext cx="3694315" cy="733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A5EF232F-F784-40BE-8BA4-F661A464EEB7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513409" y="4479586"/>
            <a:ext cx="0" cy="73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7797BF7-989F-4953-B777-4D2DA9F3E3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9" t="12863" r="13285" b="28994"/>
          <a:stretch/>
        </p:blipFill>
        <p:spPr>
          <a:xfrm>
            <a:off x="687823" y="228192"/>
            <a:ext cx="2917969" cy="18492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6D43BE-CE66-4858-B0CC-48509DF4B7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12863" r="2292" b="37824"/>
          <a:stretch/>
        </p:blipFill>
        <p:spPr>
          <a:xfrm>
            <a:off x="8084680" y="0"/>
            <a:ext cx="3885846" cy="165131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DF7C3A3-0085-4282-92B7-0773A62D64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11810" r="8542" b="49723"/>
          <a:stretch/>
        </p:blipFill>
        <p:spPr>
          <a:xfrm>
            <a:off x="-36568" y="2737689"/>
            <a:ext cx="3968998" cy="135461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0C771746-D86B-4B21-AB1B-B815392CC7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21709" r="33755" b="29877"/>
          <a:stretch/>
        </p:blipFill>
        <p:spPr>
          <a:xfrm>
            <a:off x="165692" y="4813273"/>
            <a:ext cx="2652133" cy="17837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CFB241-D07D-485C-9CC5-4DCB59B0B6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11619" r="32918" b="35839"/>
          <a:stretch/>
        </p:blipFill>
        <p:spPr>
          <a:xfrm>
            <a:off x="4066575" y="4433801"/>
            <a:ext cx="2402758" cy="1912694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4EB1A4C2-BB81-452D-A45A-4777AA65FA07}"/>
              </a:ext>
            </a:extLst>
          </p:cNvPr>
          <p:cNvCxnSpPr>
            <a:cxnSpLocks/>
          </p:cNvCxnSpPr>
          <p:nvPr/>
        </p:nvCxnSpPr>
        <p:spPr>
          <a:xfrm flipV="1">
            <a:off x="6469333" y="5276852"/>
            <a:ext cx="983111" cy="278516"/>
          </a:xfrm>
          <a:prstGeom prst="bentConnector3">
            <a:avLst>
              <a:gd name="adj1" fmla="val 10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C7258AB-E294-4F12-86CE-19411AE03DCA}"/>
              </a:ext>
            </a:extLst>
          </p:cNvPr>
          <p:cNvCxnSpPr>
            <a:cxnSpLocks/>
          </p:cNvCxnSpPr>
          <p:nvPr/>
        </p:nvCxnSpPr>
        <p:spPr>
          <a:xfrm rot="10800000">
            <a:off x="5620006" y="4094857"/>
            <a:ext cx="1832438" cy="496197"/>
          </a:xfrm>
          <a:prstGeom prst="bentConnector3">
            <a:avLst>
              <a:gd name="adj1" fmla="val 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5D05DD9-62D8-4694-87C5-E619A84570BA}"/>
              </a:ext>
            </a:extLst>
          </p:cNvPr>
          <p:cNvCxnSpPr/>
          <p:nvPr/>
        </p:nvCxnSpPr>
        <p:spPr>
          <a:xfrm flipV="1">
            <a:off x="5636623" y="3734462"/>
            <a:ext cx="0" cy="3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ACD12AC-30CD-413E-B732-20F47611DB5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947931" y="4092300"/>
            <a:ext cx="0" cy="129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6673C8B7-5544-4E67-8CE6-44B44F68C9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17846" r="4636" b="37833"/>
          <a:stretch/>
        </p:blipFill>
        <p:spPr>
          <a:xfrm>
            <a:off x="9593701" y="2391251"/>
            <a:ext cx="2468302" cy="1372464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CDE7FD8-8FA6-4CDB-ADA6-5D865A0CC387}"/>
              </a:ext>
            </a:extLst>
          </p:cNvPr>
          <p:cNvCxnSpPr/>
          <p:nvPr/>
        </p:nvCxnSpPr>
        <p:spPr>
          <a:xfrm flipV="1">
            <a:off x="5636623" y="2228850"/>
            <a:ext cx="894788" cy="105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mbo 57">
            <a:extLst>
              <a:ext uri="{FF2B5EF4-FFF2-40B4-BE49-F238E27FC236}">
                <a16:creationId xmlns:a16="http://schemas.microsoft.com/office/drawing/2014/main" id="{4364ED9F-1A6B-43E5-A469-0C436D2AB693}"/>
              </a:ext>
            </a:extLst>
          </p:cNvPr>
          <p:cNvSpPr/>
          <p:nvPr/>
        </p:nvSpPr>
        <p:spPr>
          <a:xfrm>
            <a:off x="6559402" y="1869709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EA3CFEC-DEAB-4F0D-9E4D-4C556B646F63}"/>
              </a:ext>
            </a:extLst>
          </p:cNvPr>
          <p:cNvSpPr txBox="1"/>
          <p:nvPr/>
        </p:nvSpPr>
        <p:spPr>
          <a:xfrm>
            <a:off x="7088138" y="1536635"/>
            <a:ext cx="59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N:1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DD0C1980-814B-4C2C-9447-06E182215EFA}"/>
              </a:ext>
            </a:extLst>
          </p:cNvPr>
          <p:cNvCxnSpPr>
            <a:stCxn id="58" idx="3"/>
          </p:cNvCxnSpPr>
          <p:nvPr/>
        </p:nvCxnSpPr>
        <p:spPr>
          <a:xfrm flipV="1">
            <a:off x="8116738" y="1280786"/>
            <a:ext cx="1933512" cy="931823"/>
          </a:xfrm>
          <a:prstGeom prst="bentConnector3">
            <a:avLst>
              <a:gd name="adj1" fmla="val 99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7778CF8-A3E1-4F0C-8729-04938BFF87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11810" r="10677" b="49069"/>
          <a:stretch/>
        </p:blipFill>
        <p:spPr>
          <a:xfrm>
            <a:off x="4889054" y="2273551"/>
            <a:ext cx="2705114" cy="153544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A069609-8371-4494-9A1D-719579F548FA}"/>
              </a:ext>
            </a:extLst>
          </p:cNvPr>
          <p:cNvCxnSpPr>
            <a:cxnSpLocks/>
          </p:cNvCxnSpPr>
          <p:nvPr/>
        </p:nvCxnSpPr>
        <p:spPr>
          <a:xfrm>
            <a:off x="5996697" y="1431909"/>
            <a:ext cx="0" cy="64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2E883D-A6DC-4A85-9193-1336BE69E14A}"/>
              </a:ext>
            </a:extLst>
          </p:cNvPr>
          <p:cNvCxnSpPr/>
          <p:nvPr/>
        </p:nvCxnSpPr>
        <p:spPr>
          <a:xfrm flipH="1">
            <a:off x="4408368" y="2077476"/>
            <a:ext cx="1588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AFBF0D1-336C-43B5-B114-91E76EDA4FBD}"/>
              </a:ext>
            </a:extLst>
          </p:cNvPr>
          <p:cNvCxnSpPr/>
          <p:nvPr/>
        </p:nvCxnSpPr>
        <p:spPr>
          <a:xfrm rot="16200000" flipH="1">
            <a:off x="3928036" y="2557808"/>
            <a:ext cx="1441350" cy="480686"/>
          </a:xfrm>
          <a:prstGeom prst="bentConnector3">
            <a:avLst>
              <a:gd name="adj1" fmla="val 1005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>
            <a:extLst>
              <a:ext uri="{FF2B5EF4-FFF2-40B4-BE49-F238E27FC236}">
                <a16:creationId xmlns:a16="http://schemas.microsoft.com/office/drawing/2014/main" id="{1FEF06A0-7019-4E05-ABEE-84A3889B41A4}"/>
              </a:ext>
            </a:extLst>
          </p:cNvPr>
          <p:cNvSpPr/>
          <p:nvPr/>
        </p:nvSpPr>
        <p:spPr>
          <a:xfrm>
            <a:off x="3610984" y="2591436"/>
            <a:ext cx="1557336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compone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AC4B28-E2B2-4052-A1C9-BB4FFC9C1319}"/>
              </a:ext>
            </a:extLst>
          </p:cNvPr>
          <p:cNvSpPr txBox="1"/>
          <p:nvPr/>
        </p:nvSpPr>
        <p:spPr>
          <a:xfrm rot="5400000">
            <a:off x="4285692" y="2301646"/>
            <a:ext cx="59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2439251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mosvi hernandes hernandes</dc:creator>
  <cp:lastModifiedBy>mosvi hernandes hernandes</cp:lastModifiedBy>
  <cp:revision>19</cp:revision>
  <dcterms:created xsi:type="dcterms:W3CDTF">2019-09-23T20:52:13Z</dcterms:created>
  <dcterms:modified xsi:type="dcterms:W3CDTF">2019-11-08T18:19:42Z</dcterms:modified>
</cp:coreProperties>
</file>