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67" r:id="rId4"/>
    <p:sldId id="269" r:id="rId5"/>
    <p:sldId id="270" r:id="rId6"/>
    <p:sldId id="271" r:id="rId7"/>
    <p:sldId id="273" r:id="rId8"/>
    <p:sldId id="278" r:id="rId9"/>
    <p:sldId id="258" r:id="rId10"/>
    <p:sldId id="277" r:id="rId11"/>
    <p:sldId id="275" r:id="rId12"/>
    <p:sldId id="274" r:id="rId13"/>
    <p:sldId id="279" r:id="rId14"/>
    <p:sldId id="280" r:id="rId15"/>
    <p:sldId id="260" r:id="rId16"/>
    <p:sldId id="261" r:id="rId17"/>
    <p:sldId id="263"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A9B940-453E-433E-AA58-5F67F8234D09}" v="760" dt="2024-01-02T23:05:50.6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CAC634-F3D0-4A8E-A2FB-EA2F2F756C71}"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0D29BCDE-25A5-4FCA-802A-B525B338F4F9}">
      <dgm:prSet/>
      <dgm:spPr/>
      <dgm:t>
        <a:bodyPr/>
        <a:lstStyle/>
        <a:p>
          <a:pPr>
            <a:defRPr b="1"/>
          </a:pPr>
          <a:r>
            <a:rPr lang="en-US" b="1"/>
            <a:t>Prepares Data:</a:t>
          </a:r>
          <a:endParaRPr lang="en-US"/>
        </a:p>
      </dgm:t>
    </dgm:pt>
    <dgm:pt modelId="{9F027125-7E65-41AC-92B4-8A89E75A10F8}" type="parTrans" cxnId="{3C0C2CBF-7839-4936-BF79-063A357A3611}">
      <dgm:prSet/>
      <dgm:spPr/>
      <dgm:t>
        <a:bodyPr/>
        <a:lstStyle/>
        <a:p>
          <a:endParaRPr lang="en-US"/>
        </a:p>
      </dgm:t>
    </dgm:pt>
    <dgm:pt modelId="{BE79D4AE-BCF4-4EA8-BBB2-2BF6C685D1CE}" type="sibTrans" cxnId="{3C0C2CBF-7839-4936-BF79-063A357A3611}">
      <dgm:prSet/>
      <dgm:spPr/>
      <dgm:t>
        <a:bodyPr/>
        <a:lstStyle/>
        <a:p>
          <a:endParaRPr lang="en-US"/>
        </a:p>
      </dgm:t>
    </dgm:pt>
    <dgm:pt modelId="{13E30574-EB1A-4416-A492-942E009383B0}">
      <dgm:prSet/>
      <dgm:spPr/>
      <dgm:t>
        <a:bodyPr/>
        <a:lstStyle/>
        <a:p>
          <a:r>
            <a:rPr lang="en-US"/>
            <a:t>Loads Fashion MNIST dataset, separates labels from pixel data, and splits it into training and testing sets.</a:t>
          </a:r>
        </a:p>
      </dgm:t>
    </dgm:pt>
    <dgm:pt modelId="{14BCAB65-2233-4EC4-98B4-5CFE9BDD00A7}" type="parTrans" cxnId="{9145AF25-69CE-45C6-BC46-2138944D6E2D}">
      <dgm:prSet/>
      <dgm:spPr/>
      <dgm:t>
        <a:bodyPr/>
        <a:lstStyle/>
        <a:p>
          <a:endParaRPr lang="en-US"/>
        </a:p>
      </dgm:t>
    </dgm:pt>
    <dgm:pt modelId="{DB5D1667-1B4B-466A-BCA7-02F9E2CDA514}" type="sibTrans" cxnId="{9145AF25-69CE-45C6-BC46-2138944D6E2D}">
      <dgm:prSet/>
      <dgm:spPr/>
      <dgm:t>
        <a:bodyPr/>
        <a:lstStyle/>
        <a:p>
          <a:endParaRPr lang="en-US"/>
        </a:p>
      </dgm:t>
    </dgm:pt>
    <dgm:pt modelId="{AFB93064-9F3F-49B9-9C43-DE4DD052D9BB}">
      <dgm:prSet/>
      <dgm:spPr/>
      <dgm:t>
        <a:bodyPr/>
        <a:lstStyle/>
        <a:p>
          <a:pPr>
            <a:defRPr b="1"/>
          </a:pPr>
          <a:r>
            <a:rPr lang="en-US" b="1"/>
            <a:t>Visualizes Data:</a:t>
          </a:r>
          <a:endParaRPr lang="en-US"/>
        </a:p>
      </dgm:t>
    </dgm:pt>
    <dgm:pt modelId="{42EF1AF0-8A61-4514-A985-E222AB968CBB}" type="parTrans" cxnId="{9933FCB3-9EE3-46C1-B89C-6D8B437AFB61}">
      <dgm:prSet/>
      <dgm:spPr/>
      <dgm:t>
        <a:bodyPr/>
        <a:lstStyle/>
        <a:p>
          <a:endParaRPr lang="en-US"/>
        </a:p>
      </dgm:t>
    </dgm:pt>
    <dgm:pt modelId="{9B5A2E9C-6832-4F6E-A5E9-D77B5962CBA6}" type="sibTrans" cxnId="{9933FCB3-9EE3-46C1-B89C-6D8B437AFB61}">
      <dgm:prSet/>
      <dgm:spPr/>
      <dgm:t>
        <a:bodyPr/>
        <a:lstStyle/>
        <a:p>
          <a:endParaRPr lang="en-US"/>
        </a:p>
      </dgm:t>
    </dgm:pt>
    <dgm:pt modelId="{0409CF8B-6DCB-4C93-8DA7-793D191B56BC}">
      <dgm:prSet/>
      <dgm:spPr/>
      <dgm:t>
        <a:bodyPr/>
        <a:lstStyle/>
        <a:p>
          <a:r>
            <a:rPr lang="en-US"/>
            <a:t>Shows a few clothing item images from the dataset.</a:t>
          </a:r>
        </a:p>
      </dgm:t>
    </dgm:pt>
    <dgm:pt modelId="{9FBC5965-28D4-442C-89FC-328E39B9AE7E}" type="parTrans" cxnId="{174EB003-45A2-4114-B7E8-4F61D7720CDA}">
      <dgm:prSet/>
      <dgm:spPr/>
      <dgm:t>
        <a:bodyPr/>
        <a:lstStyle/>
        <a:p>
          <a:endParaRPr lang="en-US"/>
        </a:p>
      </dgm:t>
    </dgm:pt>
    <dgm:pt modelId="{B42CBCDC-E962-4010-8F97-62ABCB424AB7}" type="sibTrans" cxnId="{174EB003-45A2-4114-B7E8-4F61D7720CDA}">
      <dgm:prSet/>
      <dgm:spPr/>
      <dgm:t>
        <a:bodyPr/>
        <a:lstStyle/>
        <a:p>
          <a:endParaRPr lang="en-US"/>
        </a:p>
      </dgm:t>
    </dgm:pt>
    <dgm:pt modelId="{B010DD18-1C7D-4591-803A-BCF79C41C16F}">
      <dgm:prSet/>
      <dgm:spPr/>
      <dgm:t>
        <a:bodyPr/>
        <a:lstStyle/>
        <a:p>
          <a:pPr>
            <a:defRPr b="1"/>
          </a:pPr>
          <a:r>
            <a:rPr lang="en-US" b="1"/>
            <a:t>Prepares for CNN:</a:t>
          </a:r>
          <a:endParaRPr lang="en-US"/>
        </a:p>
      </dgm:t>
    </dgm:pt>
    <dgm:pt modelId="{0BE65715-DD9B-414C-BBE5-E69BB2693184}" type="parTrans" cxnId="{2BBFED52-6AC8-4997-AD1A-F59C01657AED}">
      <dgm:prSet/>
      <dgm:spPr/>
      <dgm:t>
        <a:bodyPr/>
        <a:lstStyle/>
        <a:p>
          <a:endParaRPr lang="en-US"/>
        </a:p>
      </dgm:t>
    </dgm:pt>
    <dgm:pt modelId="{3898DA92-1F96-4E95-83FF-E9595F184EFE}" type="sibTrans" cxnId="{2BBFED52-6AC8-4997-AD1A-F59C01657AED}">
      <dgm:prSet/>
      <dgm:spPr/>
      <dgm:t>
        <a:bodyPr/>
        <a:lstStyle/>
        <a:p>
          <a:endParaRPr lang="en-US"/>
        </a:p>
      </dgm:t>
    </dgm:pt>
    <dgm:pt modelId="{50BF2841-1903-4040-B8D6-6D8FE6295937}">
      <dgm:prSet/>
      <dgm:spPr/>
      <dgm:t>
        <a:bodyPr/>
        <a:lstStyle/>
        <a:p>
          <a:r>
            <a:rPr lang="en-US"/>
            <a:t>Shapes images for CNN input, expands dimensions, and scales pixel values.</a:t>
          </a:r>
        </a:p>
      </dgm:t>
    </dgm:pt>
    <dgm:pt modelId="{4649E940-E10E-44AD-8BE9-0A1FF18E61D7}" type="parTrans" cxnId="{CA6432F1-0F5D-4BF3-94EA-A9C1BD1DFA79}">
      <dgm:prSet/>
      <dgm:spPr/>
      <dgm:t>
        <a:bodyPr/>
        <a:lstStyle/>
        <a:p>
          <a:endParaRPr lang="en-US"/>
        </a:p>
      </dgm:t>
    </dgm:pt>
    <dgm:pt modelId="{CC327F13-C2FF-498B-8DF9-AEA549139225}" type="sibTrans" cxnId="{CA6432F1-0F5D-4BF3-94EA-A9C1BD1DFA79}">
      <dgm:prSet/>
      <dgm:spPr/>
      <dgm:t>
        <a:bodyPr/>
        <a:lstStyle/>
        <a:p>
          <a:endParaRPr lang="en-US"/>
        </a:p>
      </dgm:t>
    </dgm:pt>
    <dgm:pt modelId="{497E9815-6155-4050-8BCE-B8446776B176}">
      <dgm:prSet/>
      <dgm:spPr/>
      <dgm:t>
        <a:bodyPr/>
        <a:lstStyle/>
        <a:p>
          <a:pPr>
            <a:defRPr b="1"/>
          </a:pPr>
          <a:r>
            <a:rPr lang="en-US" b="1"/>
            <a:t>Builds CNN Model:</a:t>
          </a:r>
          <a:endParaRPr lang="en-US"/>
        </a:p>
      </dgm:t>
    </dgm:pt>
    <dgm:pt modelId="{6F6B236B-5E89-4B0F-AEEC-0E4354DB7B3E}" type="parTrans" cxnId="{89E4C16B-C578-4487-8050-C87AB66C7060}">
      <dgm:prSet/>
      <dgm:spPr/>
      <dgm:t>
        <a:bodyPr/>
        <a:lstStyle/>
        <a:p>
          <a:endParaRPr lang="en-US"/>
        </a:p>
      </dgm:t>
    </dgm:pt>
    <dgm:pt modelId="{847FACDA-720A-451D-9991-59A96DEB8ED9}" type="sibTrans" cxnId="{89E4C16B-C578-4487-8050-C87AB66C7060}">
      <dgm:prSet/>
      <dgm:spPr/>
      <dgm:t>
        <a:bodyPr/>
        <a:lstStyle/>
        <a:p>
          <a:endParaRPr lang="en-US"/>
        </a:p>
      </dgm:t>
    </dgm:pt>
    <dgm:pt modelId="{BCED4BB1-922E-4BED-A3AA-2F3FC1BF8B1B}">
      <dgm:prSet/>
      <dgm:spPr/>
      <dgm:t>
        <a:bodyPr/>
        <a:lstStyle/>
        <a:p>
          <a:r>
            <a:rPr lang="en-US"/>
            <a:t>Constructs a CNN model using Keras with convolutional and dense layers.</a:t>
          </a:r>
        </a:p>
      </dgm:t>
    </dgm:pt>
    <dgm:pt modelId="{6601ED9B-1EA4-4223-A350-D003B6A1B6EE}" type="parTrans" cxnId="{61A71005-B313-49B1-8C5C-E9F7EDB99844}">
      <dgm:prSet/>
      <dgm:spPr/>
      <dgm:t>
        <a:bodyPr/>
        <a:lstStyle/>
        <a:p>
          <a:endParaRPr lang="en-US"/>
        </a:p>
      </dgm:t>
    </dgm:pt>
    <dgm:pt modelId="{7325293E-079E-4E18-847F-3443E924A4DA}" type="sibTrans" cxnId="{61A71005-B313-49B1-8C5C-E9F7EDB99844}">
      <dgm:prSet/>
      <dgm:spPr/>
      <dgm:t>
        <a:bodyPr/>
        <a:lstStyle/>
        <a:p>
          <a:endParaRPr lang="en-US"/>
        </a:p>
      </dgm:t>
    </dgm:pt>
    <dgm:pt modelId="{9E32700F-BC90-4EAC-943C-0F239BC8EB63}">
      <dgm:prSet/>
      <dgm:spPr/>
      <dgm:t>
        <a:bodyPr/>
        <a:lstStyle/>
        <a:p>
          <a:pPr>
            <a:defRPr b="1"/>
          </a:pPr>
          <a:r>
            <a:rPr lang="en-US" b="1"/>
            <a:t>Trains Model:</a:t>
          </a:r>
          <a:endParaRPr lang="en-US"/>
        </a:p>
      </dgm:t>
    </dgm:pt>
    <dgm:pt modelId="{A142F841-58A4-4D16-BC5D-97D1DD9786E7}" type="parTrans" cxnId="{FFD04E87-0418-4633-9907-8EC4053F6282}">
      <dgm:prSet/>
      <dgm:spPr/>
      <dgm:t>
        <a:bodyPr/>
        <a:lstStyle/>
        <a:p>
          <a:endParaRPr lang="en-US"/>
        </a:p>
      </dgm:t>
    </dgm:pt>
    <dgm:pt modelId="{85707B3B-8EF1-4147-9B51-C8D1EE1ED640}" type="sibTrans" cxnId="{FFD04E87-0418-4633-9907-8EC4053F6282}">
      <dgm:prSet/>
      <dgm:spPr/>
      <dgm:t>
        <a:bodyPr/>
        <a:lstStyle/>
        <a:p>
          <a:endParaRPr lang="en-US"/>
        </a:p>
      </dgm:t>
    </dgm:pt>
    <dgm:pt modelId="{4644BA24-DA8C-40C5-B327-FC3944336FF2}">
      <dgm:prSet/>
      <dgm:spPr/>
      <dgm:t>
        <a:bodyPr/>
        <a:lstStyle/>
        <a:p>
          <a:r>
            <a:rPr lang="en-US"/>
            <a:t>Trains the CNN model on the training data for 20 epochs.</a:t>
          </a:r>
        </a:p>
      </dgm:t>
    </dgm:pt>
    <dgm:pt modelId="{BA91CCF1-6AF2-4ED0-82D9-455E6E890184}" type="parTrans" cxnId="{F1C47F64-745A-4A3F-A679-BC2A0E245A98}">
      <dgm:prSet/>
      <dgm:spPr/>
      <dgm:t>
        <a:bodyPr/>
        <a:lstStyle/>
        <a:p>
          <a:endParaRPr lang="en-US"/>
        </a:p>
      </dgm:t>
    </dgm:pt>
    <dgm:pt modelId="{918D83EC-0768-4FE1-8D2B-44A7569B0553}" type="sibTrans" cxnId="{F1C47F64-745A-4A3F-A679-BC2A0E245A98}">
      <dgm:prSet/>
      <dgm:spPr/>
      <dgm:t>
        <a:bodyPr/>
        <a:lstStyle/>
        <a:p>
          <a:endParaRPr lang="en-US"/>
        </a:p>
      </dgm:t>
    </dgm:pt>
    <dgm:pt modelId="{EC986542-C257-4882-A1F5-53A9D9909AB1}">
      <dgm:prSet/>
      <dgm:spPr/>
      <dgm:t>
        <a:bodyPr/>
        <a:lstStyle/>
        <a:p>
          <a:pPr>
            <a:defRPr b="1"/>
          </a:pPr>
          <a:r>
            <a:rPr lang="en-US" b="1"/>
            <a:t>Evaluates Model:</a:t>
          </a:r>
          <a:endParaRPr lang="en-US"/>
        </a:p>
      </dgm:t>
    </dgm:pt>
    <dgm:pt modelId="{987319CD-166C-4F30-8F83-9731B3CB5388}" type="parTrans" cxnId="{0B189716-598C-4249-9F74-EB0FA885C554}">
      <dgm:prSet/>
      <dgm:spPr/>
      <dgm:t>
        <a:bodyPr/>
        <a:lstStyle/>
        <a:p>
          <a:endParaRPr lang="en-US"/>
        </a:p>
      </dgm:t>
    </dgm:pt>
    <dgm:pt modelId="{E912C922-D388-4F65-B67A-E68339AB29BE}" type="sibTrans" cxnId="{0B189716-598C-4249-9F74-EB0FA885C554}">
      <dgm:prSet/>
      <dgm:spPr/>
      <dgm:t>
        <a:bodyPr/>
        <a:lstStyle/>
        <a:p>
          <a:endParaRPr lang="en-US"/>
        </a:p>
      </dgm:t>
    </dgm:pt>
    <dgm:pt modelId="{FC304DFE-9204-41B9-83B1-EE83B0999E37}">
      <dgm:prSet/>
      <dgm:spPr/>
      <dgm:t>
        <a:bodyPr/>
        <a:lstStyle/>
        <a:p>
          <a:r>
            <a:rPr lang="en-US"/>
            <a:t>Predicts labels for test data and evaluates model accuracy.</a:t>
          </a:r>
        </a:p>
      </dgm:t>
    </dgm:pt>
    <dgm:pt modelId="{2D53BD15-DC4E-4C9C-AA5D-8375A18AB951}" type="parTrans" cxnId="{538600CC-30C6-4E05-9576-7B329A360BAA}">
      <dgm:prSet/>
      <dgm:spPr/>
      <dgm:t>
        <a:bodyPr/>
        <a:lstStyle/>
        <a:p>
          <a:endParaRPr lang="en-US"/>
        </a:p>
      </dgm:t>
    </dgm:pt>
    <dgm:pt modelId="{C9272121-7BDB-4E76-AA5F-15EB570B1FA4}" type="sibTrans" cxnId="{538600CC-30C6-4E05-9576-7B329A360BAA}">
      <dgm:prSet/>
      <dgm:spPr/>
      <dgm:t>
        <a:bodyPr/>
        <a:lstStyle/>
        <a:p>
          <a:endParaRPr lang="en-US"/>
        </a:p>
      </dgm:t>
    </dgm:pt>
    <dgm:pt modelId="{C428D0C4-61A2-459B-BFB9-E29AD5C18DF8}">
      <dgm:prSet/>
      <dgm:spPr/>
      <dgm:t>
        <a:bodyPr/>
        <a:lstStyle/>
        <a:p>
          <a:r>
            <a:rPr lang="en-US"/>
            <a:t>Displays sample test images with actual and predicted labels.</a:t>
          </a:r>
        </a:p>
      </dgm:t>
    </dgm:pt>
    <dgm:pt modelId="{45030793-27DF-42B3-9A83-B445F8C85BFE}" type="parTrans" cxnId="{0A17A946-8CEF-4BC9-B11D-EBCF7570DEC6}">
      <dgm:prSet/>
      <dgm:spPr/>
      <dgm:t>
        <a:bodyPr/>
        <a:lstStyle/>
        <a:p>
          <a:endParaRPr lang="en-US"/>
        </a:p>
      </dgm:t>
    </dgm:pt>
    <dgm:pt modelId="{3118DFE6-01B6-41DB-9209-A28E29DF30D3}" type="sibTrans" cxnId="{0A17A946-8CEF-4BC9-B11D-EBCF7570DEC6}">
      <dgm:prSet/>
      <dgm:spPr/>
      <dgm:t>
        <a:bodyPr/>
        <a:lstStyle/>
        <a:p>
          <a:endParaRPr lang="en-US"/>
        </a:p>
      </dgm:t>
    </dgm:pt>
    <dgm:pt modelId="{8079D317-8A6A-4CBF-825F-AEAADBEDA6C9}">
      <dgm:prSet/>
      <dgm:spPr/>
      <dgm:t>
        <a:bodyPr/>
        <a:lstStyle/>
        <a:p>
          <a:r>
            <a:rPr lang="en-US"/>
            <a:t>Generates a confusion matrix and classification report for performance evaluation.</a:t>
          </a:r>
        </a:p>
      </dgm:t>
    </dgm:pt>
    <dgm:pt modelId="{F11B5C78-A3D1-4538-ABEF-8723FBBA4B64}" type="parTrans" cxnId="{36EF5692-199B-4365-A2B5-37CCE4DF0E20}">
      <dgm:prSet/>
      <dgm:spPr/>
      <dgm:t>
        <a:bodyPr/>
        <a:lstStyle/>
        <a:p>
          <a:endParaRPr lang="en-US"/>
        </a:p>
      </dgm:t>
    </dgm:pt>
    <dgm:pt modelId="{48470859-C7D5-475A-951A-700328F179DD}" type="sibTrans" cxnId="{36EF5692-199B-4365-A2B5-37CCE4DF0E20}">
      <dgm:prSet/>
      <dgm:spPr/>
      <dgm:t>
        <a:bodyPr/>
        <a:lstStyle/>
        <a:p>
          <a:endParaRPr lang="en-US"/>
        </a:p>
      </dgm:t>
    </dgm:pt>
    <dgm:pt modelId="{C04606D0-FD3E-4B99-AFA6-FFD8B10C32F7}">
      <dgm:prSet/>
      <dgm:spPr/>
      <dgm:t>
        <a:bodyPr/>
        <a:lstStyle/>
        <a:p>
          <a:pPr>
            <a:defRPr b="1"/>
          </a:pPr>
          <a:r>
            <a:rPr lang="en-US" b="1"/>
            <a:t>Saves Model:</a:t>
          </a:r>
          <a:endParaRPr lang="en-US"/>
        </a:p>
      </dgm:t>
    </dgm:pt>
    <dgm:pt modelId="{058E9551-9237-4BA9-B5AE-1949EDAD5954}" type="parTrans" cxnId="{B12E7C01-9A72-46AE-B66C-3101D631B80C}">
      <dgm:prSet/>
      <dgm:spPr/>
      <dgm:t>
        <a:bodyPr/>
        <a:lstStyle/>
        <a:p>
          <a:endParaRPr lang="en-US"/>
        </a:p>
      </dgm:t>
    </dgm:pt>
    <dgm:pt modelId="{966746C9-FB6B-4ECA-A8F8-08069B6C8D62}" type="sibTrans" cxnId="{B12E7C01-9A72-46AE-B66C-3101D631B80C}">
      <dgm:prSet/>
      <dgm:spPr/>
      <dgm:t>
        <a:bodyPr/>
        <a:lstStyle/>
        <a:p>
          <a:endParaRPr lang="en-US"/>
        </a:p>
      </dgm:t>
    </dgm:pt>
    <dgm:pt modelId="{1C0F7F51-97E7-48BA-A079-B159AC14D0D0}">
      <dgm:prSet/>
      <dgm:spPr/>
      <dgm:t>
        <a:bodyPr/>
        <a:lstStyle/>
        <a:p>
          <a:r>
            <a:rPr lang="en-US"/>
            <a:t>Saves the trained CNN model for future use.</a:t>
          </a:r>
        </a:p>
      </dgm:t>
    </dgm:pt>
    <dgm:pt modelId="{7C0A0B82-1A05-482E-8662-35C9A11E7A06}" type="parTrans" cxnId="{D2332DF2-E24B-4838-9B72-C5A76D8DC89A}">
      <dgm:prSet/>
      <dgm:spPr/>
      <dgm:t>
        <a:bodyPr/>
        <a:lstStyle/>
        <a:p>
          <a:endParaRPr lang="en-US"/>
        </a:p>
      </dgm:t>
    </dgm:pt>
    <dgm:pt modelId="{98689E0B-324D-42AF-8B1C-27407119845E}" type="sibTrans" cxnId="{D2332DF2-E24B-4838-9B72-C5A76D8DC89A}">
      <dgm:prSet/>
      <dgm:spPr/>
      <dgm:t>
        <a:bodyPr/>
        <a:lstStyle/>
        <a:p>
          <a:endParaRPr lang="en-US"/>
        </a:p>
      </dgm:t>
    </dgm:pt>
    <dgm:pt modelId="{AC68C0F2-8D27-4C49-978A-5EC9D298036E}" type="pres">
      <dgm:prSet presAssocID="{3ACAC634-F3D0-4A8E-A2FB-EA2F2F756C71}" presName="root" presStyleCnt="0">
        <dgm:presLayoutVars>
          <dgm:dir/>
          <dgm:resizeHandles val="exact"/>
        </dgm:presLayoutVars>
      </dgm:prSet>
      <dgm:spPr/>
    </dgm:pt>
    <dgm:pt modelId="{536B81FD-9423-43C8-9CAD-47CF76F7C0F4}" type="pres">
      <dgm:prSet presAssocID="{0D29BCDE-25A5-4FCA-802A-B525B338F4F9}" presName="compNode" presStyleCnt="0"/>
      <dgm:spPr/>
    </dgm:pt>
    <dgm:pt modelId="{23173D3D-A242-42A3-AA50-4FF8BAD4E7A0}" type="pres">
      <dgm:prSet presAssocID="{0D29BCDE-25A5-4FCA-802A-B525B338F4F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6A65087C-E12D-4332-82CB-07E3CA818BBB}" type="pres">
      <dgm:prSet presAssocID="{0D29BCDE-25A5-4FCA-802A-B525B338F4F9}" presName="iconSpace" presStyleCnt="0"/>
      <dgm:spPr/>
    </dgm:pt>
    <dgm:pt modelId="{0DFA2653-121E-4C72-AD57-B8ECEABD3CBC}" type="pres">
      <dgm:prSet presAssocID="{0D29BCDE-25A5-4FCA-802A-B525B338F4F9}" presName="parTx" presStyleLbl="revTx" presStyleIdx="0" presStyleCnt="14">
        <dgm:presLayoutVars>
          <dgm:chMax val="0"/>
          <dgm:chPref val="0"/>
        </dgm:presLayoutVars>
      </dgm:prSet>
      <dgm:spPr/>
    </dgm:pt>
    <dgm:pt modelId="{A3CC1967-568B-4620-8738-FFFD6CCE9103}" type="pres">
      <dgm:prSet presAssocID="{0D29BCDE-25A5-4FCA-802A-B525B338F4F9}" presName="txSpace" presStyleCnt="0"/>
      <dgm:spPr/>
    </dgm:pt>
    <dgm:pt modelId="{36EEB05C-B331-4AEE-B88B-A15A02C1515B}" type="pres">
      <dgm:prSet presAssocID="{0D29BCDE-25A5-4FCA-802A-B525B338F4F9}" presName="desTx" presStyleLbl="revTx" presStyleIdx="1" presStyleCnt="14">
        <dgm:presLayoutVars/>
      </dgm:prSet>
      <dgm:spPr/>
    </dgm:pt>
    <dgm:pt modelId="{6F8DA414-61B5-413A-98E9-D256442D7F05}" type="pres">
      <dgm:prSet presAssocID="{BE79D4AE-BCF4-4EA8-BBB2-2BF6C685D1CE}" presName="sibTrans" presStyleCnt="0"/>
      <dgm:spPr/>
    </dgm:pt>
    <dgm:pt modelId="{FB832B41-2BB6-43A2-BFAA-2B26486C8621}" type="pres">
      <dgm:prSet presAssocID="{AFB93064-9F3F-49B9-9C43-DE4DD052D9BB}" presName="compNode" presStyleCnt="0"/>
      <dgm:spPr/>
    </dgm:pt>
    <dgm:pt modelId="{CECAF195-8C26-47FB-A0B9-D51AA2FA2013}" type="pres">
      <dgm:prSet presAssocID="{AFB93064-9F3F-49B9-9C43-DE4DD052D9BB}"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D8C2D53C-8943-4C26-8D7C-6E23BED8B450}" type="pres">
      <dgm:prSet presAssocID="{AFB93064-9F3F-49B9-9C43-DE4DD052D9BB}" presName="iconSpace" presStyleCnt="0"/>
      <dgm:spPr/>
    </dgm:pt>
    <dgm:pt modelId="{97E5EEF6-0A7A-4CC6-8C6F-9B34893EAED2}" type="pres">
      <dgm:prSet presAssocID="{AFB93064-9F3F-49B9-9C43-DE4DD052D9BB}" presName="parTx" presStyleLbl="revTx" presStyleIdx="2" presStyleCnt="14">
        <dgm:presLayoutVars>
          <dgm:chMax val="0"/>
          <dgm:chPref val="0"/>
        </dgm:presLayoutVars>
      </dgm:prSet>
      <dgm:spPr/>
    </dgm:pt>
    <dgm:pt modelId="{45BFB4A3-5E42-46DA-939B-E993191C4ACB}" type="pres">
      <dgm:prSet presAssocID="{AFB93064-9F3F-49B9-9C43-DE4DD052D9BB}" presName="txSpace" presStyleCnt="0"/>
      <dgm:spPr/>
    </dgm:pt>
    <dgm:pt modelId="{930B3712-D29E-42B7-950D-F79FD09AE9CA}" type="pres">
      <dgm:prSet presAssocID="{AFB93064-9F3F-49B9-9C43-DE4DD052D9BB}" presName="desTx" presStyleLbl="revTx" presStyleIdx="3" presStyleCnt="14">
        <dgm:presLayoutVars/>
      </dgm:prSet>
      <dgm:spPr/>
    </dgm:pt>
    <dgm:pt modelId="{9B24B71B-775B-46B1-8F69-3BF7AD4BDA97}" type="pres">
      <dgm:prSet presAssocID="{9B5A2E9C-6832-4F6E-A5E9-D77B5962CBA6}" presName="sibTrans" presStyleCnt="0"/>
      <dgm:spPr/>
    </dgm:pt>
    <dgm:pt modelId="{51651AEE-D065-47D2-BAA9-B4EC751A6C0A}" type="pres">
      <dgm:prSet presAssocID="{B010DD18-1C7D-4591-803A-BCF79C41C16F}" presName="compNode" presStyleCnt="0"/>
      <dgm:spPr/>
    </dgm:pt>
    <dgm:pt modelId="{246888B5-F590-4990-ABC8-CA630B4DE364}" type="pres">
      <dgm:prSet presAssocID="{B010DD18-1C7D-4591-803A-BCF79C41C16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levision"/>
        </a:ext>
      </dgm:extLst>
    </dgm:pt>
    <dgm:pt modelId="{6062D989-0AFE-461C-ACBC-7C24761BCC6C}" type="pres">
      <dgm:prSet presAssocID="{B010DD18-1C7D-4591-803A-BCF79C41C16F}" presName="iconSpace" presStyleCnt="0"/>
      <dgm:spPr/>
    </dgm:pt>
    <dgm:pt modelId="{4B31A853-6C21-4CB2-8281-0736A7F88405}" type="pres">
      <dgm:prSet presAssocID="{B010DD18-1C7D-4591-803A-BCF79C41C16F}" presName="parTx" presStyleLbl="revTx" presStyleIdx="4" presStyleCnt="14">
        <dgm:presLayoutVars>
          <dgm:chMax val="0"/>
          <dgm:chPref val="0"/>
        </dgm:presLayoutVars>
      </dgm:prSet>
      <dgm:spPr/>
    </dgm:pt>
    <dgm:pt modelId="{6F118920-19C7-40A9-8367-03A12D18B4EA}" type="pres">
      <dgm:prSet presAssocID="{B010DD18-1C7D-4591-803A-BCF79C41C16F}" presName="txSpace" presStyleCnt="0"/>
      <dgm:spPr/>
    </dgm:pt>
    <dgm:pt modelId="{215165D7-FD64-446C-A433-851A6EC939D7}" type="pres">
      <dgm:prSet presAssocID="{B010DD18-1C7D-4591-803A-BCF79C41C16F}" presName="desTx" presStyleLbl="revTx" presStyleIdx="5" presStyleCnt="14">
        <dgm:presLayoutVars/>
      </dgm:prSet>
      <dgm:spPr/>
    </dgm:pt>
    <dgm:pt modelId="{99048A29-54E6-4CB9-BDEE-F6C767E52A18}" type="pres">
      <dgm:prSet presAssocID="{3898DA92-1F96-4E95-83FF-E9595F184EFE}" presName="sibTrans" presStyleCnt="0"/>
      <dgm:spPr/>
    </dgm:pt>
    <dgm:pt modelId="{6B4440D4-546F-4890-8331-808CE7228517}" type="pres">
      <dgm:prSet presAssocID="{497E9815-6155-4050-8BCE-B8446776B176}" presName="compNode" presStyleCnt="0"/>
      <dgm:spPr/>
    </dgm:pt>
    <dgm:pt modelId="{7C1C027D-A88B-4E65-9584-AB425B1F9FC1}" type="pres">
      <dgm:prSet presAssocID="{497E9815-6155-4050-8BCE-B8446776B176}"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rget Audience"/>
        </a:ext>
      </dgm:extLst>
    </dgm:pt>
    <dgm:pt modelId="{3A635E80-02DA-4627-B388-002B58088851}" type="pres">
      <dgm:prSet presAssocID="{497E9815-6155-4050-8BCE-B8446776B176}" presName="iconSpace" presStyleCnt="0"/>
      <dgm:spPr/>
    </dgm:pt>
    <dgm:pt modelId="{A4B8E90B-0735-4DA3-9664-D95E45C54091}" type="pres">
      <dgm:prSet presAssocID="{497E9815-6155-4050-8BCE-B8446776B176}" presName="parTx" presStyleLbl="revTx" presStyleIdx="6" presStyleCnt="14">
        <dgm:presLayoutVars>
          <dgm:chMax val="0"/>
          <dgm:chPref val="0"/>
        </dgm:presLayoutVars>
      </dgm:prSet>
      <dgm:spPr/>
    </dgm:pt>
    <dgm:pt modelId="{5FE2B3A5-67A4-438D-AA8E-1820E4D445AE}" type="pres">
      <dgm:prSet presAssocID="{497E9815-6155-4050-8BCE-B8446776B176}" presName="txSpace" presStyleCnt="0"/>
      <dgm:spPr/>
    </dgm:pt>
    <dgm:pt modelId="{2461087B-A709-403E-9460-A61E7E0AD17F}" type="pres">
      <dgm:prSet presAssocID="{497E9815-6155-4050-8BCE-B8446776B176}" presName="desTx" presStyleLbl="revTx" presStyleIdx="7" presStyleCnt="14">
        <dgm:presLayoutVars/>
      </dgm:prSet>
      <dgm:spPr/>
    </dgm:pt>
    <dgm:pt modelId="{49DF49C0-70B1-4C9E-8001-B81C5C074011}" type="pres">
      <dgm:prSet presAssocID="{847FACDA-720A-451D-9991-59A96DEB8ED9}" presName="sibTrans" presStyleCnt="0"/>
      <dgm:spPr/>
    </dgm:pt>
    <dgm:pt modelId="{D6E8DD1C-3EEF-4C80-8C86-65BAB65D8EBD}" type="pres">
      <dgm:prSet presAssocID="{9E32700F-BC90-4EAC-943C-0F239BC8EB63}" presName="compNode" presStyleCnt="0"/>
      <dgm:spPr/>
    </dgm:pt>
    <dgm:pt modelId="{8514E3C3-BA6D-4057-8EE3-20984510BB5F}" type="pres">
      <dgm:prSet presAssocID="{9E32700F-BC90-4EAC-943C-0F239BC8EB63}"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rain"/>
        </a:ext>
      </dgm:extLst>
    </dgm:pt>
    <dgm:pt modelId="{D72772D2-3D0A-481D-A964-F910C1B209D6}" type="pres">
      <dgm:prSet presAssocID="{9E32700F-BC90-4EAC-943C-0F239BC8EB63}" presName="iconSpace" presStyleCnt="0"/>
      <dgm:spPr/>
    </dgm:pt>
    <dgm:pt modelId="{5C177901-1DA1-4651-9CBB-E0B8B2204218}" type="pres">
      <dgm:prSet presAssocID="{9E32700F-BC90-4EAC-943C-0F239BC8EB63}" presName="parTx" presStyleLbl="revTx" presStyleIdx="8" presStyleCnt="14">
        <dgm:presLayoutVars>
          <dgm:chMax val="0"/>
          <dgm:chPref val="0"/>
        </dgm:presLayoutVars>
      </dgm:prSet>
      <dgm:spPr/>
    </dgm:pt>
    <dgm:pt modelId="{12E32CA7-DDEA-4ADB-B387-F8A7D9230DC6}" type="pres">
      <dgm:prSet presAssocID="{9E32700F-BC90-4EAC-943C-0F239BC8EB63}" presName="txSpace" presStyleCnt="0"/>
      <dgm:spPr/>
    </dgm:pt>
    <dgm:pt modelId="{350FB86F-9331-438F-BBDE-00C3A681C58F}" type="pres">
      <dgm:prSet presAssocID="{9E32700F-BC90-4EAC-943C-0F239BC8EB63}" presName="desTx" presStyleLbl="revTx" presStyleIdx="9" presStyleCnt="14">
        <dgm:presLayoutVars/>
      </dgm:prSet>
      <dgm:spPr/>
    </dgm:pt>
    <dgm:pt modelId="{70792B64-73E4-4EA3-937A-246A387A50D4}" type="pres">
      <dgm:prSet presAssocID="{85707B3B-8EF1-4147-9B51-C8D1EE1ED640}" presName="sibTrans" presStyleCnt="0"/>
      <dgm:spPr/>
    </dgm:pt>
    <dgm:pt modelId="{4EABA95F-6D8C-42FE-9353-FED344717139}" type="pres">
      <dgm:prSet presAssocID="{EC986542-C257-4882-A1F5-53A9D9909AB1}" presName="compNode" presStyleCnt="0"/>
      <dgm:spPr/>
    </dgm:pt>
    <dgm:pt modelId="{72029165-B54C-4CE0-A437-2B94C3DD5F74}" type="pres">
      <dgm:prSet presAssocID="{EC986542-C257-4882-A1F5-53A9D9909AB1}"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ilter"/>
        </a:ext>
      </dgm:extLst>
    </dgm:pt>
    <dgm:pt modelId="{1A028F25-2385-4F51-A909-7FE1DB06495E}" type="pres">
      <dgm:prSet presAssocID="{EC986542-C257-4882-A1F5-53A9D9909AB1}" presName="iconSpace" presStyleCnt="0"/>
      <dgm:spPr/>
    </dgm:pt>
    <dgm:pt modelId="{185386ED-2A1E-4E24-A2BA-30F99E5E0512}" type="pres">
      <dgm:prSet presAssocID="{EC986542-C257-4882-A1F5-53A9D9909AB1}" presName="parTx" presStyleLbl="revTx" presStyleIdx="10" presStyleCnt="14">
        <dgm:presLayoutVars>
          <dgm:chMax val="0"/>
          <dgm:chPref val="0"/>
        </dgm:presLayoutVars>
      </dgm:prSet>
      <dgm:spPr/>
    </dgm:pt>
    <dgm:pt modelId="{9144E92E-3144-4DA9-99CD-48962293AD80}" type="pres">
      <dgm:prSet presAssocID="{EC986542-C257-4882-A1F5-53A9D9909AB1}" presName="txSpace" presStyleCnt="0"/>
      <dgm:spPr/>
    </dgm:pt>
    <dgm:pt modelId="{CDD2E02E-BC3D-4D5C-AF93-E3402A84D0A2}" type="pres">
      <dgm:prSet presAssocID="{EC986542-C257-4882-A1F5-53A9D9909AB1}" presName="desTx" presStyleLbl="revTx" presStyleIdx="11" presStyleCnt="14">
        <dgm:presLayoutVars/>
      </dgm:prSet>
      <dgm:spPr/>
    </dgm:pt>
    <dgm:pt modelId="{6B871E0E-A691-491F-9472-808BDC9F2CB2}" type="pres">
      <dgm:prSet presAssocID="{E912C922-D388-4F65-B67A-E68339AB29BE}" presName="sibTrans" presStyleCnt="0"/>
      <dgm:spPr/>
    </dgm:pt>
    <dgm:pt modelId="{F148386D-CDE3-4B97-964C-495456183520}" type="pres">
      <dgm:prSet presAssocID="{C04606D0-FD3E-4B99-AFA6-FFD8B10C32F7}" presName="compNode" presStyleCnt="0"/>
      <dgm:spPr/>
    </dgm:pt>
    <dgm:pt modelId="{DB2DCFFB-79B2-48A1-8CE8-30FF6D50E184}" type="pres">
      <dgm:prSet presAssocID="{C04606D0-FD3E-4B99-AFA6-FFD8B10C32F7}"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Web Design"/>
        </a:ext>
      </dgm:extLst>
    </dgm:pt>
    <dgm:pt modelId="{7755A00B-DDBE-4887-8672-03CA84FE839F}" type="pres">
      <dgm:prSet presAssocID="{C04606D0-FD3E-4B99-AFA6-FFD8B10C32F7}" presName="iconSpace" presStyleCnt="0"/>
      <dgm:spPr/>
    </dgm:pt>
    <dgm:pt modelId="{DBFA68B5-2057-49AE-B009-A4FD4864B4D0}" type="pres">
      <dgm:prSet presAssocID="{C04606D0-FD3E-4B99-AFA6-FFD8B10C32F7}" presName="parTx" presStyleLbl="revTx" presStyleIdx="12" presStyleCnt="14">
        <dgm:presLayoutVars>
          <dgm:chMax val="0"/>
          <dgm:chPref val="0"/>
        </dgm:presLayoutVars>
      </dgm:prSet>
      <dgm:spPr/>
    </dgm:pt>
    <dgm:pt modelId="{75126471-7889-4B3F-890F-A76B2A961224}" type="pres">
      <dgm:prSet presAssocID="{C04606D0-FD3E-4B99-AFA6-FFD8B10C32F7}" presName="txSpace" presStyleCnt="0"/>
      <dgm:spPr/>
    </dgm:pt>
    <dgm:pt modelId="{FA9E447F-2C96-4597-A599-AD554351E57B}" type="pres">
      <dgm:prSet presAssocID="{C04606D0-FD3E-4B99-AFA6-FFD8B10C32F7}" presName="desTx" presStyleLbl="revTx" presStyleIdx="13" presStyleCnt="14">
        <dgm:presLayoutVars/>
      </dgm:prSet>
      <dgm:spPr/>
    </dgm:pt>
  </dgm:ptLst>
  <dgm:cxnLst>
    <dgm:cxn modelId="{B12E7C01-9A72-46AE-B66C-3101D631B80C}" srcId="{3ACAC634-F3D0-4A8E-A2FB-EA2F2F756C71}" destId="{C04606D0-FD3E-4B99-AFA6-FFD8B10C32F7}" srcOrd="6" destOrd="0" parTransId="{058E9551-9237-4BA9-B5AE-1949EDAD5954}" sibTransId="{966746C9-FB6B-4ECA-A8F8-08069B6C8D62}"/>
    <dgm:cxn modelId="{174EB003-45A2-4114-B7E8-4F61D7720CDA}" srcId="{AFB93064-9F3F-49B9-9C43-DE4DD052D9BB}" destId="{0409CF8B-6DCB-4C93-8DA7-793D191B56BC}" srcOrd="0" destOrd="0" parTransId="{9FBC5965-28D4-442C-89FC-328E39B9AE7E}" sibTransId="{B42CBCDC-E962-4010-8F97-62ABCB424AB7}"/>
    <dgm:cxn modelId="{61A71005-B313-49B1-8C5C-E9F7EDB99844}" srcId="{497E9815-6155-4050-8BCE-B8446776B176}" destId="{BCED4BB1-922E-4BED-A3AA-2F3FC1BF8B1B}" srcOrd="0" destOrd="0" parTransId="{6601ED9B-1EA4-4223-A350-D003B6A1B6EE}" sibTransId="{7325293E-079E-4E18-847F-3443E924A4DA}"/>
    <dgm:cxn modelId="{D1AF1E08-CA25-4D02-B3F1-C8DE5256887E}" type="presOf" srcId="{BCED4BB1-922E-4BED-A3AA-2F3FC1BF8B1B}" destId="{2461087B-A709-403E-9460-A61E7E0AD17F}" srcOrd="0" destOrd="0" presId="urn:microsoft.com/office/officeart/2018/2/layout/IconLabelDescriptionList"/>
    <dgm:cxn modelId="{1AF5EC12-C375-4D54-8DA7-1B89CB0526A1}" type="presOf" srcId="{AFB93064-9F3F-49B9-9C43-DE4DD052D9BB}" destId="{97E5EEF6-0A7A-4CC6-8C6F-9B34893EAED2}" srcOrd="0" destOrd="0" presId="urn:microsoft.com/office/officeart/2018/2/layout/IconLabelDescriptionList"/>
    <dgm:cxn modelId="{0B189716-598C-4249-9F74-EB0FA885C554}" srcId="{3ACAC634-F3D0-4A8E-A2FB-EA2F2F756C71}" destId="{EC986542-C257-4882-A1F5-53A9D9909AB1}" srcOrd="5" destOrd="0" parTransId="{987319CD-166C-4F30-8F83-9731B3CB5388}" sibTransId="{E912C922-D388-4F65-B67A-E68339AB29BE}"/>
    <dgm:cxn modelId="{46235F1B-2C64-41BB-81F8-2657535B8A4D}" type="presOf" srcId="{3ACAC634-F3D0-4A8E-A2FB-EA2F2F756C71}" destId="{AC68C0F2-8D27-4C49-978A-5EC9D298036E}" srcOrd="0" destOrd="0" presId="urn:microsoft.com/office/officeart/2018/2/layout/IconLabelDescriptionList"/>
    <dgm:cxn modelId="{9145AF25-69CE-45C6-BC46-2138944D6E2D}" srcId="{0D29BCDE-25A5-4FCA-802A-B525B338F4F9}" destId="{13E30574-EB1A-4416-A492-942E009383B0}" srcOrd="0" destOrd="0" parTransId="{14BCAB65-2233-4EC4-98B4-5CFE9BDD00A7}" sibTransId="{DB5D1667-1B4B-466A-BCA7-02F9E2CDA514}"/>
    <dgm:cxn modelId="{EA7B702B-A36B-4272-BBEB-51BA5D41D4A7}" type="presOf" srcId="{0409CF8B-6DCB-4C93-8DA7-793D191B56BC}" destId="{930B3712-D29E-42B7-950D-F79FD09AE9CA}" srcOrd="0" destOrd="0" presId="urn:microsoft.com/office/officeart/2018/2/layout/IconLabelDescriptionList"/>
    <dgm:cxn modelId="{A8F5712B-4ACF-4FCF-8AEE-C20060E8A8B9}" type="presOf" srcId="{B010DD18-1C7D-4591-803A-BCF79C41C16F}" destId="{4B31A853-6C21-4CB2-8281-0736A7F88405}" srcOrd="0" destOrd="0" presId="urn:microsoft.com/office/officeart/2018/2/layout/IconLabelDescriptionList"/>
    <dgm:cxn modelId="{EFF74834-1921-478B-BD73-871EABBD96A2}" type="presOf" srcId="{FC304DFE-9204-41B9-83B1-EE83B0999E37}" destId="{CDD2E02E-BC3D-4D5C-AF93-E3402A84D0A2}" srcOrd="0" destOrd="0" presId="urn:microsoft.com/office/officeart/2018/2/layout/IconLabelDescriptionList"/>
    <dgm:cxn modelId="{B6583542-1BB5-4601-8E91-1434F396846C}" type="presOf" srcId="{13E30574-EB1A-4416-A492-942E009383B0}" destId="{36EEB05C-B331-4AEE-B88B-A15A02C1515B}" srcOrd="0" destOrd="0" presId="urn:microsoft.com/office/officeart/2018/2/layout/IconLabelDescriptionList"/>
    <dgm:cxn modelId="{F1C47F64-745A-4A3F-A679-BC2A0E245A98}" srcId="{9E32700F-BC90-4EAC-943C-0F239BC8EB63}" destId="{4644BA24-DA8C-40C5-B327-FC3944336FF2}" srcOrd="0" destOrd="0" parTransId="{BA91CCF1-6AF2-4ED0-82D9-455E6E890184}" sibTransId="{918D83EC-0768-4FE1-8D2B-44A7569B0553}"/>
    <dgm:cxn modelId="{0A17A946-8CEF-4BC9-B11D-EBCF7570DEC6}" srcId="{EC986542-C257-4882-A1F5-53A9D9909AB1}" destId="{C428D0C4-61A2-459B-BFB9-E29AD5C18DF8}" srcOrd="1" destOrd="0" parTransId="{45030793-27DF-42B3-9A83-B445F8C85BFE}" sibTransId="{3118DFE6-01B6-41DB-9209-A28E29DF30D3}"/>
    <dgm:cxn modelId="{89E4C16B-C578-4487-8050-C87AB66C7060}" srcId="{3ACAC634-F3D0-4A8E-A2FB-EA2F2F756C71}" destId="{497E9815-6155-4050-8BCE-B8446776B176}" srcOrd="3" destOrd="0" parTransId="{6F6B236B-5E89-4B0F-AEEC-0E4354DB7B3E}" sibTransId="{847FACDA-720A-451D-9991-59A96DEB8ED9}"/>
    <dgm:cxn modelId="{5A674950-966F-4500-80DB-DD5964D9DE6D}" type="presOf" srcId="{50BF2841-1903-4040-B8D6-6D8FE6295937}" destId="{215165D7-FD64-446C-A433-851A6EC939D7}" srcOrd="0" destOrd="0" presId="urn:microsoft.com/office/officeart/2018/2/layout/IconLabelDescriptionList"/>
    <dgm:cxn modelId="{2BBFED52-6AC8-4997-AD1A-F59C01657AED}" srcId="{3ACAC634-F3D0-4A8E-A2FB-EA2F2F756C71}" destId="{B010DD18-1C7D-4591-803A-BCF79C41C16F}" srcOrd="2" destOrd="0" parTransId="{0BE65715-DD9B-414C-BBE5-E69BB2693184}" sibTransId="{3898DA92-1F96-4E95-83FF-E9595F184EFE}"/>
    <dgm:cxn modelId="{5E2C2D58-7440-4A72-806F-60C0C5AE0AA9}" type="presOf" srcId="{0D29BCDE-25A5-4FCA-802A-B525B338F4F9}" destId="{0DFA2653-121E-4C72-AD57-B8ECEABD3CBC}" srcOrd="0" destOrd="0" presId="urn:microsoft.com/office/officeart/2018/2/layout/IconLabelDescriptionList"/>
    <dgm:cxn modelId="{FFD04E87-0418-4633-9907-8EC4053F6282}" srcId="{3ACAC634-F3D0-4A8E-A2FB-EA2F2F756C71}" destId="{9E32700F-BC90-4EAC-943C-0F239BC8EB63}" srcOrd="4" destOrd="0" parTransId="{A142F841-58A4-4D16-BC5D-97D1DD9786E7}" sibTransId="{85707B3B-8EF1-4147-9B51-C8D1EE1ED640}"/>
    <dgm:cxn modelId="{5856868C-1421-4FB3-B16C-1CAEA68E071A}" type="presOf" srcId="{497E9815-6155-4050-8BCE-B8446776B176}" destId="{A4B8E90B-0735-4DA3-9664-D95E45C54091}" srcOrd="0" destOrd="0" presId="urn:microsoft.com/office/officeart/2018/2/layout/IconLabelDescriptionList"/>
    <dgm:cxn modelId="{B8D7118E-DB58-4E69-AA1F-682045419F69}" type="presOf" srcId="{8079D317-8A6A-4CBF-825F-AEAADBEDA6C9}" destId="{CDD2E02E-BC3D-4D5C-AF93-E3402A84D0A2}" srcOrd="0" destOrd="2" presId="urn:microsoft.com/office/officeart/2018/2/layout/IconLabelDescriptionList"/>
    <dgm:cxn modelId="{36EF5692-199B-4365-A2B5-37CCE4DF0E20}" srcId="{EC986542-C257-4882-A1F5-53A9D9909AB1}" destId="{8079D317-8A6A-4CBF-825F-AEAADBEDA6C9}" srcOrd="2" destOrd="0" parTransId="{F11B5C78-A3D1-4538-ABEF-8723FBBA4B64}" sibTransId="{48470859-C7D5-475A-951A-700328F179DD}"/>
    <dgm:cxn modelId="{576FE092-5C4A-46D4-AEFE-DC518795EBF6}" type="presOf" srcId="{9E32700F-BC90-4EAC-943C-0F239BC8EB63}" destId="{5C177901-1DA1-4651-9CBB-E0B8B2204218}" srcOrd="0" destOrd="0" presId="urn:microsoft.com/office/officeart/2018/2/layout/IconLabelDescriptionList"/>
    <dgm:cxn modelId="{E8806D96-2A4D-420C-B4F4-91AA0AA92227}" type="presOf" srcId="{4644BA24-DA8C-40C5-B327-FC3944336FF2}" destId="{350FB86F-9331-438F-BBDE-00C3A681C58F}" srcOrd="0" destOrd="0" presId="urn:microsoft.com/office/officeart/2018/2/layout/IconLabelDescriptionList"/>
    <dgm:cxn modelId="{9933FCB3-9EE3-46C1-B89C-6D8B437AFB61}" srcId="{3ACAC634-F3D0-4A8E-A2FB-EA2F2F756C71}" destId="{AFB93064-9F3F-49B9-9C43-DE4DD052D9BB}" srcOrd="1" destOrd="0" parTransId="{42EF1AF0-8A61-4514-A985-E222AB968CBB}" sibTransId="{9B5A2E9C-6832-4F6E-A5E9-D77B5962CBA6}"/>
    <dgm:cxn modelId="{3C0C2CBF-7839-4936-BF79-063A357A3611}" srcId="{3ACAC634-F3D0-4A8E-A2FB-EA2F2F756C71}" destId="{0D29BCDE-25A5-4FCA-802A-B525B338F4F9}" srcOrd="0" destOrd="0" parTransId="{9F027125-7E65-41AC-92B4-8A89E75A10F8}" sibTransId="{BE79D4AE-BCF4-4EA8-BBB2-2BF6C685D1CE}"/>
    <dgm:cxn modelId="{B295DAC5-77DD-48F6-BBEE-4887601ABD71}" type="presOf" srcId="{C428D0C4-61A2-459B-BFB9-E29AD5C18DF8}" destId="{CDD2E02E-BC3D-4D5C-AF93-E3402A84D0A2}" srcOrd="0" destOrd="1" presId="urn:microsoft.com/office/officeart/2018/2/layout/IconLabelDescriptionList"/>
    <dgm:cxn modelId="{5E5A52C6-FB36-45A0-A725-028D0A7D6F87}" type="presOf" srcId="{1C0F7F51-97E7-48BA-A079-B159AC14D0D0}" destId="{FA9E447F-2C96-4597-A599-AD554351E57B}" srcOrd="0" destOrd="0" presId="urn:microsoft.com/office/officeart/2018/2/layout/IconLabelDescriptionList"/>
    <dgm:cxn modelId="{538600CC-30C6-4E05-9576-7B329A360BAA}" srcId="{EC986542-C257-4882-A1F5-53A9D9909AB1}" destId="{FC304DFE-9204-41B9-83B1-EE83B0999E37}" srcOrd="0" destOrd="0" parTransId="{2D53BD15-DC4E-4C9C-AA5D-8375A18AB951}" sibTransId="{C9272121-7BDB-4E76-AA5F-15EB570B1FA4}"/>
    <dgm:cxn modelId="{F7CC4DD6-AADF-4B95-808F-74285C17C7F0}" type="presOf" srcId="{C04606D0-FD3E-4B99-AFA6-FFD8B10C32F7}" destId="{DBFA68B5-2057-49AE-B009-A4FD4864B4D0}" srcOrd="0" destOrd="0" presId="urn:microsoft.com/office/officeart/2018/2/layout/IconLabelDescriptionList"/>
    <dgm:cxn modelId="{07360FDD-AD54-4B43-8272-3993688272CA}" type="presOf" srcId="{EC986542-C257-4882-A1F5-53A9D9909AB1}" destId="{185386ED-2A1E-4E24-A2BA-30F99E5E0512}" srcOrd="0" destOrd="0" presId="urn:microsoft.com/office/officeart/2018/2/layout/IconLabelDescriptionList"/>
    <dgm:cxn modelId="{CA6432F1-0F5D-4BF3-94EA-A9C1BD1DFA79}" srcId="{B010DD18-1C7D-4591-803A-BCF79C41C16F}" destId="{50BF2841-1903-4040-B8D6-6D8FE6295937}" srcOrd="0" destOrd="0" parTransId="{4649E940-E10E-44AD-8BE9-0A1FF18E61D7}" sibTransId="{CC327F13-C2FF-498B-8DF9-AEA549139225}"/>
    <dgm:cxn modelId="{D2332DF2-E24B-4838-9B72-C5A76D8DC89A}" srcId="{C04606D0-FD3E-4B99-AFA6-FFD8B10C32F7}" destId="{1C0F7F51-97E7-48BA-A079-B159AC14D0D0}" srcOrd="0" destOrd="0" parTransId="{7C0A0B82-1A05-482E-8662-35C9A11E7A06}" sibTransId="{98689E0B-324D-42AF-8B1C-27407119845E}"/>
    <dgm:cxn modelId="{84003FB9-2CF1-45EE-AA6E-836663D90111}" type="presParOf" srcId="{AC68C0F2-8D27-4C49-978A-5EC9D298036E}" destId="{536B81FD-9423-43C8-9CAD-47CF76F7C0F4}" srcOrd="0" destOrd="0" presId="urn:microsoft.com/office/officeart/2018/2/layout/IconLabelDescriptionList"/>
    <dgm:cxn modelId="{324A20C7-498A-4952-B68E-2C2270ED6FAA}" type="presParOf" srcId="{536B81FD-9423-43C8-9CAD-47CF76F7C0F4}" destId="{23173D3D-A242-42A3-AA50-4FF8BAD4E7A0}" srcOrd="0" destOrd="0" presId="urn:microsoft.com/office/officeart/2018/2/layout/IconLabelDescriptionList"/>
    <dgm:cxn modelId="{70A23398-B443-4E4B-9D28-08B1E452F57C}" type="presParOf" srcId="{536B81FD-9423-43C8-9CAD-47CF76F7C0F4}" destId="{6A65087C-E12D-4332-82CB-07E3CA818BBB}" srcOrd="1" destOrd="0" presId="urn:microsoft.com/office/officeart/2018/2/layout/IconLabelDescriptionList"/>
    <dgm:cxn modelId="{5FEE6988-71BA-463B-A436-ECEA94B311B3}" type="presParOf" srcId="{536B81FD-9423-43C8-9CAD-47CF76F7C0F4}" destId="{0DFA2653-121E-4C72-AD57-B8ECEABD3CBC}" srcOrd="2" destOrd="0" presId="urn:microsoft.com/office/officeart/2018/2/layout/IconLabelDescriptionList"/>
    <dgm:cxn modelId="{298ABC5F-16FB-4DC6-8705-567B1DF11D37}" type="presParOf" srcId="{536B81FD-9423-43C8-9CAD-47CF76F7C0F4}" destId="{A3CC1967-568B-4620-8738-FFFD6CCE9103}" srcOrd="3" destOrd="0" presId="urn:microsoft.com/office/officeart/2018/2/layout/IconLabelDescriptionList"/>
    <dgm:cxn modelId="{42A01B53-D761-4294-8403-8BBA792E7BA7}" type="presParOf" srcId="{536B81FD-9423-43C8-9CAD-47CF76F7C0F4}" destId="{36EEB05C-B331-4AEE-B88B-A15A02C1515B}" srcOrd="4" destOrd="0" presId="urn:microsoft.com/office/officeart/2018/2/layout/IconLabelDescriptionList"/>
    <dgm:cxn modelId="{0EFFC7FE-BBEA-49AD-8CF9-8F82FDF24CBA}" type="presParOf" srcId="{AC68C0F2-8D27-4C49-978A-5EC9D298036E}" destId="{6F8DA414-61B5-413A-98E9-D256442D7F05}" srcOrd="1" destOrd="0" presId="urn:microsoft.com/office/officeart/2018/2/layout/IconLabelDescriptionList"/>
    <dgm:cxn modelId="{B1B703E0-0CAB-4AF1-B231-E0B301054E81}" type="presParOf" srcId="{AC68C0F2-8D27-4C49-978A-5EC9D298036E}" destId="{FB832B41-2BB6-43A2-BFAA-2B26486C8621}" srcOrd="2" destOrd="0" presId="urn:microsoft.com/office/officeart/2018/2/layout/IconLabelDescriptionList"/>
    <dgm:cxn modelId="{14510EB9-231E-49CD-BA01-D45A724A71AC}" type="presParOf" srcId="{FB832B41-2BB6-43A2-BFAA-2B26486C8621}" destId="{CECAF195-8C26-47FB-A0B9-D51AA2FA2013}" srcOrd="0" destOrd="0" presId="urn:microsoft.com/office/officeart/2018/2/layout/IconLabelDescriptionList"/>
    <dgm:cxn modelId="{62FB9906-C14A-4137-AF50-FB07E5BF4F8A}" type="presParOf" srcId="{FB832B41-2BB6-43A2-BFAA-2B26486C8621}" destId="{D8C2D53C-8943-4C26-8D7C-6E23BED8B450}" srcOrd="1" destOrd="0" presId="urn:microsoft.com/office/officeart/2018/2/layout/IconLabelDescriptionList"/>
    <dgm:cxn modelId="{1258D140-F398-4D73-945C-4C5994A14992}" type="presParOf" srcId="{FB832B41-2BB6-43A2-BFAA-2B26486C8621}" destId="{97E5EEF6-0A7A-4CC6-8C6F-9B34893EAED2}" srcOrd="2" destOrd="0" presId="urn:microsoft.com/office/officeart/2018/2/layout/IconLabelDescriptionList"/>
    <dgm:cxn modelId="{E0F522CB-454B-4BCA-A78E-9D7DC55F0FFA}" type="presParOf" srcId="{FB832B41-2BB6-43A2-BFAA-2B26486C8621}" destId="{45BFB4A3-5E42-46DA-939B-E993191C4ACB}" srcOrd="3" destOrd="0" presId="urn:microsoft.com/office/officeart/2018/2/layout/IconLabelDescriptionList"/>
    <dgm:cxn modelId="{61A98F7C-5501-407D-9E2B-EC0A21DC6146}" type="presParOf" srcId="{FB832B41-2BB6-43A2-BFAA-2B26486C8621}" destId="{930B3712-D29E-42B7-950D-F79FD09AE9CA}" srcOrd="4" destOrd="0" presId="urn:microsoft.com/office/officeart/2018/2/layout/IconLabelDescriptionList"/>
    <dgm:cxn modelId="{C0EF7A70-480C-482B-AA9E-1B6EC19D9C7F}" type="presParOf" srcId="{AC68C0F2-8D27-4C49-978A-5EC9D298036E}" destId="{9B24B71B-775B-46B1-8F69-3BF7AD4BDA97}" srcOrd="3" destOrd="0" presId="urn:microsoft.com/office/officeart/2018/2/layout/IconLabelDescriptionList"/>
    <dgm:cxn modelId="{4305A67C-BA82-499D-9CB6-AA353B5A84D2}" type="presParOf" srcId="{AC68C0F2-8D27-4C49-978A-5EC9D298036E}" destId="{51651AEE-D065-47D2-BAA9-B4EC751A6C0A}" srcOrd="4" destOrd="0" presId="urn:microsoft.com/office/officeart/2018/2/layout/IconLabelDescriptionList"/>
    <dgm:cxn modelId="{B6FC1630-B660-42D8-9C96-3C79F8100373}" type="presParOf" srcId="{51651AEE-D065-47D2-BAA9-B4EC751A6C0A}" destId="{246888B5-F590-4990-ABC8-CA630B4DE364}" srcOrd="0" destOrd="0" presId="urn:microsoft.com/office/officeart/2018/2/layout/IconLabelDescriptionList"/>
    <dgm:cxn modelId="{D41192DB-7B79-43AA-9BB4-BF7B982CB305}" type="presParOf" srcId="{51651AEE-D065-47D2-BAA9-B4EC751A6C0A}" destId="{6062D989-0AFE-461C-ACBC-7C24761BCC6C}" srcOrd="1" destOrd="0" presId="urn:microsoft.com/office/officeart/2018/2/layout/IconLabelDescriptionList"/>
    <dgm:cxn modelId="{071DA5B0-F185-45D9-AC07-A7E7B9406ABE}" type="presParOf" srcId="{51651AEE-D065-47D2-BAA9-B4EC751A6C0A}" destId="{4B31A853-6C21-4CB2-8281-0736A7F88405}" srcOrd="2" destOrd="0" presId="urn:microsoft.com/office/officeart/2018/2/layout/IconLabelDescriptionList"/>
    <dgm:cxn modelId="{7E524B92-CA2C-4831-8808-2705E89E741E}" type="presParOf" srcId="{51651AEE-D065-47D2-BAA9-B4EC751A6C0A}" destId="{6F118920-19C7-40A9-8367-03A12D18B4EA}" srcOrd="3" destOrd="0" presId="urn:microsoft.com/office/officeart/2018/2/layout/IconLabelDescriptionList"/>
    <dgm:cxn modelId="{3F3CF412-02E0-4ACA-86F6-79B166B2B189}" type="presParOf" srcId="{51651AEE-D065-47D2-BAA9-B4EC751A6C0A}" destId="{215165D7-FD64-446C-A433-851A6EC939D7}" srcOrd="4" destOrd="0" presId="urn:microsoft.com/office/officeart/2018/2/layout/IconLabelDescriptionList"/>
    <dgm:cxn modelId="{C70CBEAC-36DF-46EB-9391-DF1FD89C4D5F}" type="presParOf" srcId="{AC68C0F2-8D27-4C49-978A-5EC9D298036E}" destId="{99048A29-54E6-4CB9-BDEE-F6C767E52A18}" srcOrd="5" destOrd="0" presId="urn:microsoft.com/office/officeart/2018/2/layout/IconLabelDescriptionList"/>
    <dgm:cxn modelId="{DECA0B52-ADF2-435C-9719-D69DAF82BBA9}" type="presParOf" srcId="{AC68C0F2-8D27-4C49-978A-5EC9D298036E}" destId="{6B4440D4-546F-4890-8331-808CE7228517}" srcOrd="6" destOrd="0" presId="urn:microsoft.com/office/officeart/2018/2/layout/IconLabelDescriptionList"/>
    <dgm:cxn modelId="{7F9D6EA8-F9DB-415C-AA73-62F86A527D80}" type="presParOf" srcId="{6B4440D4-546F-4890-8331-808CE7228517}" destId="{7C1C027D-A88B-4E65-9584-AB425B1F9FC1}" srcOrd="0" destOrd="0" presId="urn:microsoft.com/office/officeart/2018/2/layout/IconLabelDescriptionList"/>
    <dgm:cxn modelId="{2C6E4421-286E-4908-89A9-8B4D142FEF38}" type="presParOf" srcId="{6B4440D4-546F-4890-8331-808CE7228517}" destId="{3A635E80-02DA-4627-B388-002B58088851}" srcOrd="1" destOrd="0" presId="urn:microsoft.com/office/officeart/2018/2/layout/IconLabelDescriptionList"/>
    <dgm:cxn modelId="{9BD5A16E-E580-436E-8190-079A4E79FE51}" type="presParOf" srcId="{6B4440D4-546F-4890-8331-808CE7228517}" destId="{A4B8E90B-0735-4DA3-9664-D95E45C54091}" srcOrd="2" destOrd="0" presId="urn:microsoft.com/office/officeart/2018/2/layout/IconLabelDescriptionList"/>
    <dgm:cxn modelId="{1F02F810-748C-4048-B007-E9FD5113EDA0}" type="presParOf" srcId="{6B4440D4-546F-4890-8331-808CE7228517}" destId="{5FE2B3A5-67A4-438D-AA8E-1820E4D445AE}" srcOrd="3" destOrd="0" presId="urn:microsoft.com/office/officeart/2018/2/layout/IconLabelDescriptionList"/>
    <dgm:cxn modelId="{11B84FCC-7175-4F59-990A-1E3BE4E9926F}" type="presParOf" srcId="{6B4440D4-546F-4890-8331-808CE7228517}" destId="{2461087B-A709-403E-9460-A61E7E0AD17F}" srcOrd="4" destOrd="0" presId="urn:microsoft.com/office/officeart/2018/2/layout/IconLabelDescriptionList"/>
    <dgm:cxn modelId="{B7180EA6-07F9-44A6-BB1B-E7106E2CD700}" type="presParOf" srcId="{AC68C0F2-8D27-4C49-978A-5EC9D298036E}" destId="{49DF49C0-70B1-4C9E-8001-B81C5C074011}" srcOrd="7" destOrd="0" presId="urn:microsoft.com/office/officeart/2018/2/layout/IconLabelDescriptionList"/>
    <dgm:cxn modelId="{A419A971-CC53-4E76-B207-1213BA245FF8}" type="presParOf" srcId="{AC68C0F2-8D27-4C49-978A-5EC9D298036E}" destId="{D6E8DD1C-3EEF-4C80-8C86-65BAB65D8EBD}" srcOrd="8" destOrd="0" presId="urn:microsoft.com/office/officeart/2018/2/layout/IconLabelDescriptionList"/>
    <dgm:cxn modelId="{7B01C1A8-2A23-4A80-BE69-DCB1F5150067}" type="presParOf" srcId="{D6E8DD1C-3EEF-4C80-8C86-65BAB65D8EBD}" destId="{8514E3C3-BA6D-4057-8EE3-20984510BB5F}" srcOrd="0" destOrd="0" presId="urn:microsoft.com/office/officeart/2018/2/layout/IconLabelDescriptionList"/>
    <dgm:cxn modelId="{10424C5B-2056-4E22-A522-B84EF89AE129}" type="presParOf" srcId="{D6E8DD1C-3EEF-4C80-8C86-65BAB65D8EBD}" destId="{D72772D2-3D0A-481D-A964-F910C1B209D6}" srcOrd="1" destOrd="0" presId="urn:microsoft.com/office/officeart/2018/2/layout/IconLabelDescriptionList"/>
    <dgm:cxn modelId="{FD60BB1C-D109-41C0-97C1-AEB5B04B622E}" type="presParOf" srcId="{D6E8DD1C-3EEF-4C80-8C86-65BAB65D8EBD}" destId="{5C177901-1DA1-4651-9CBB-E0B8B2204218}" srcOrd="2" destOrd="0" presId="urn:microsoft.com/office/officeart/2018/2/layout/IconLabelDescriptionList"/>
    <dgm:cxn modelId="{96EF8B24-767C-4991-9DB3-5DF9073667A1}" type="presParOf" srcId="{D6E8DD1C-3EEF-4C80-8C86-65BAB65D8EBD}" destId="{12E32CA7-DDEA-4ADB-B387-F8A7D9230DC6}" srcOrd="3" destOrd="0" presId="urn:microsoft.com/office/officeart/2018/2/layout/IconLabelDescriptionList"/>
    <dgm:cxn modelId="{8B47F35C-F3B7-4AC6-9FDD-6E014FD53771}" type="presParOf" srcId="{D6E8DD1C-3EEF-4C80-8C86-65BAB65D8EBD}" destId="{350FB86F-9331-438F-BBDE-00C3A681C58F}" srcOrd="4" destOrd="0" presId="urn:microsoft.com/office/officeart/2018/2/layout/IconLabelDescriptionList"/>
    <dgm:cxn modelId="{D1897E23-3DB3-4DBB-820C-F3F6462C0F62}" type="presParOf" srcId="{AC68C0F2-8D27-4C49-978A-5EC9D298036E}" destId="{70792B64-73E4-4EA3-937A-246A387A50D4}" srcOrd="9" destOrd="0" presId="urn:microsoft.com/office/officeart/2018/2/layout/IconLabelDescriptionList"/>
    <dgm:cxn modelId="{3D96243F-2C2C-4EB9-9869-F6528149EFC6}" type="presParOf" srcId="{AC68C0F2-8D27-4C49-978A-5EC9D298036E}" destId="{4EABA95F-6D8C-42FE-9353-FED344717139}" srcOrd="10" destOrd="0" presId="urn:microsoft.com/office/officeart/2018/2/layout/IconLabelDescriptionList"/>
    <dgm:cxn modelId="{635782CC-5173-45A1-A756-E0BCA0F0518E}" type="presParOf" srcId="{4EABA95F-6D8C-42FE-9353-FED344717139}" destId="{72029165-B54C-4CE0-A437-2B94C3DD5F74}" srcOrd="0" destOrd="0" presId="urn:microsoft.com/office/officeart/2018/2/layout/IconLabelDescriptionList"/>
    <dgm:cxn modelId="{9BD397D9-B41E-4328-916C-86ABA814A84A}" type="presParOf" srcId="{4EABA95F-6D8C-42FE-9353-FED344717139}" destId="{1A028F25-2385-4F51-A909-7FE1DB06495E}" srcOrd="1" destOrd="0" presId="urn:microsoft.com/office/officeart/2018/2/layout/IconLabelDescriptionList"/>
    <dgm:cxn modelId="{949AC4C3-7472-4D57-BDDF-C8EDBCCDFC11}" type="presParOf" srcId="{4EABA95F-6D8C-42FE-9353-FED344717139}" destId="{185386ED-2A1E-4E24-A2BA-30F99E5E0512}" srcOrd="2" destOrd="0" presId="urn:microsoft.com/office/officeart/2018/2/layout/IconLabelDescriptionList"/>
    <dgm:cxn modelId="{3626006A-D76C-4D8F-8C9B-99A77BE1D2A9}" type="presParOf" srcId="{4EABA95F-6D8C-42FE-9353-FED344717139}" destId="{9144E92E-3144-4DA9-99CD-48962293AD80}" srcOrd="3" destOrd="0" presId="urn:microsoft.com/office/officeart/2018/2/layout/IconLabelDescriptionList"/>
    <dgm:cxn modelId="{D782269E-65A9-42D4-B8C8-FCC269E13448}" type="presParOf" srcId="{4EABA95F-6D8C-42FE-9353-FED344717139}" destId="{CDD2E02E-BC3D-4D5C-AF93-E3402A84D0A2}" srcOrd="4" destOrd="0" presId="urn:microsoft.com/office/officeart/2018/2/layout/IconLabelDescriptionList"/>
    <dgm:cxn modelId="{CD6CF5B3-B427-4179-8AB3-CBEC7F85AC73}" type="presParOf" srcId="{AC68C0F2-8D27-4C49-978A-5EC9D298036E}" destId="{6B871E0E-A691-491F-9472-808BDC9F2CB2}" srcOrd="11" destOrd="0" presId="urn:microsoft.com/office/officeart/2018/2/layout/IconLabelDescriptionList"/>
    <dgm:cxn modelId="{534A8332-AF8E-4D86-AF86-218773EE9D95}" type="presParOf" srcId="{AC68C0F2-8D27-4C49-978A-5EC9D298036E}" destId="{F148386D-CDE3-4B97-964C-495456183520}" srcOrd="12" destOrd="0" presId="urn:microsoft.com/office/officeart/2018/2/layout/IconLabelDescriptionList"/>
    <dgm:cxn modelId="{3B3DAB2E-6951-4A15-806F-897CAA1C9096}" type="presParOf" srcId="{F148386D-CDE3-4B97-964C-495456183520}" destId="{DB2DCFFB-79B2-48A1-8CE8-30FF6D50E184}" srcOrd="0" destOrd="0" presId="urn:microsoft.com/office/officeart/2018/2/layout/IconLabelDescriptionList"/>
    <dgm:cxn modelId="{B56AB9AA-7407-471D-8A45-761B5CE41D0E}" type="presParOf" srcId="{F148386D-CDE3-4B97-964C-495456183520}" destId="{7755A00B-DDBE-4887-8672-03CA84FE839F}" srcOrd="1" destOrd="0" presId="urn:microsoft.com/office/officeart/2018/2/layout/IconLabelDescriptionList"/>
    <dgm:cxn modelId="{22C22E3F-A9AF-4DD5-8575-7F1EA781994E}" type="presParOf" srcId="{F148386D-CDE3-4B97-964C-495456183520}" destId="{DBFA68B5-2057-49AE-B009-A4FD4864B4D0}" srcOrd="2" destOrd="0" presId="urn:microsoft.com/office/officeart/2018/2/layout/IconLabelDescriptionList"/>
    <dgm:cxn modelId="{9EA37A4A-BB2D-4916-B320-AD77B741B4B7}" type="presParOf" srcId="{F148386D-CDE3-4B97-964C-495456183520}" destId="{75126471-7889-4B3F-890F-A76B2A961224}" srcOrd="3" destOrd="0" presId="urn:microsoft.com/office/officeart/2018/2/layout/IconLabelDescriptionList"/>
    <dgm:cxn modelId="{5930A23B-5FB3-4351-9481-45E9E252B473}" type="presParOf" srcId="{F148386D-CDE3-4B97-964C-495456183520}" destId="{FA9E447F-2C96-4597-A599-AD554351E57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173D3D-A242-42A3-AA50-4FF8BAD4E7A0}">
      <dsp:nvSpPr>
        <dsp:cNvPr id="0" name=""/>
        <dsp:cNvSpPr/>
      </dsp:nvSpPr>
      <dsp:spPr>
        <a:xfrm>
          <a:off x="12622" y="264953"/>
          <a:ext cx="485314" cy="485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FA2653-121E-4C72-AD57-B8ECEABD3CBC}">
      <dsp:nvSpPr>
        <dsp:cNvPr id="0" name=""/>
        <dsp:cNvSpPr/>
      </dsp:nvSpPr>
      <dsp:spPr>
        <a:xfrm>
          <a:off x="12622" y="893375"/>
          <a:ext cx="1386613" cy="389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Prepares Data:</a:t>
          </a:r>
          <a:endParaRPr lang="en-US" sz="1400" kern="1200"/>
        </a:p>
      </dsp:txBody>
      <dsp:txXfrm>
        <a:off x="12622" y="893375"/>
        <a:ext cx="1386613" cy="389984"/>
      </dsp:txXfrm>
    </dsp:sp>
    <dsp:sp modelId="{36EEB05C-B331-4AEE-B88B-A15A02C1515B}">
      <dsp:nvSpPr>
        <dsp:cNvPr id="0" name=""/>
        <dsp:cNvSpPr/>
      </dsp:nvSpPr>
      <dsp:spPr>
        <a:xfrm>
          <a:off x="12622" y="1349922"/>
          <a:ext cx="1386613" cy="224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Loads Fashion MNIST dataset, separates labels from pixel data, and splits it into training and testing sets.</a:t>
          </a:r>
        </a:p>
      </dsp:txBody>
      <dsp:txXfrm>
        <a:off x="12622" y="1349922"/>
        <a:ext cx="1386613" cy="2243109"/>
      </dsp:txXfrm>
    </dsp:sp>
    <dsp:sp modelId="{CECAF195-8C26-47FB-A0B9-D51AA2FA2013}">
      <dsp:nvSpPr>
        <dsp:cNvPr id="0" name=""/>
        <dsp:cNvSpPr/>
      </dsp:nvSpPr>
      <dsp:spPr>
        <a:xfrm>
          <a:off x="1641893" y="264953"/>
          <a:ext cx="485314" cy="485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E5EEF6-0A7A-4CC6-8C6F-9B34893EAED2}">
      <dsp:nvSpPr>
        <dsp:cNvPr id="0" name=""/>
        <dsp:cNvSpPr/>
      </dsp:nvSpPr>
      <dsp:spPr>
        <a:xfrm>
          <a:off x="1641893" y="893375"/>
          <a:ext cx="1386613" cy="389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Visualizes Data:</a:t>
          </a:r>
          <a:endParaRPr lang="en-US" sz="1400" kern="1200"/>
        </a:p>
      </dsp:txBody>
      <dsp:txXfrm>
        <a:off x="1641893" y="893375"/>
        <a:ext cx="1386613" cy="389984"/>
      </dsp:txXfrm>
    </dsp:sp>
    <dsp:sp modelId="{930B3712-D29E-42B7-950D-F79FD09AE9CA}">
      <dsp:nvSpPr>
        <dsp:cNvPr id="0" name=""/>
        <dsp:cNvSpPr/>
      </dsp:nvSpPr>
      <dsp:spPr>
        <a:xfrm>
          <a:off x="1641893" y="1349922"/>
          <a:ext cx="1386613" cy="224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Shows a few clothing item images from the dataset.</a:t>
          </a:r>
        </a:p>
      </dsp:txBody>
      <dsp:txXfrm>
        <a:off x="1641893" y="1349922"/>
        <a:ext cx="1386613" cy="2243109"/>
      </dsp:txXfrm>
    </dsp:sp>
    <dsp:sp modelId="{246888B5-F590-4990-ABC8-CA630B4DE364}">
      <dsp:nvSpPr>
        <dsp:cNvPr id="0" name=""/>
        <dsp:cNvSpPr/>
      </dsp:nvSpPr>
      <dsp:spPr>
        <a:xfrm>
          <a:off x="3271164" y="264953"/>
          <a:ext cx="485314" cy="485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B31A853-6C21-4CB2-8281-0736A7F88405}">
      <dsp:nvSpPr>
        <dsp:cNvPr id="0" name=""/>
        <dsp:cNvSpPr/>
      </dsp:nvSpPr>
      <dsp:spPr>
        <a:xfrm>
          <a:off x="3271164" y="893375"/>
          <a:ext cx="1386613" cy="389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Prepares for CNN:</a:t>
          </a:r>
          <a:endParaRPr lang="en-US" sz="1400" kern="1200"/>
        </a:p>
      </dsp:txBody>
      <dsp:txXfrm>
        <a:off x="3271164" y="893375"/>
        <a:ext cx="1386613" cy="389984"/>
      </dsp:txXfrm>
    </dsp:sp>
    <dsp:sp modelId="{215165D7-FD64-446C-A433-851A6EC939D7}">
      <dsp:nvSpPr>
        <dsp:cNvPr id="0" name=""/>
        <dsp:cNvSpPr/>
      </dsp:nvSpPr>
      <dsp:spPr>
        <a:xfrm>
          <a:off x="3271164" y="1349922"/>
          <a:ext cx="1386613" cy="224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Shapes images for CNN input, expands dimensions, and scales pixel values.</a:t>
          </a:r>
        </a:p>
      </dsp:txBody>
      <dsp:txXfrm>
        <a:off x="3271164" y="1349922"/>
        <a:ext cx="1386613" cy="2243109"/>
      </dsp:txXfrm>
    </dsp:sp>
    <dsp:sp modelId="{7C1C027D-A88B-4E65-9584-AB425B1F9FC1}">
      <dsp:nvSpPr>
        <dsp:cNvPr id="0" name=""/>
        <dsp:cNvSpPr/>
      </dsp:nvSpPr>
      <dsp:spPr>
        <a:xfrm>
          <a:off x="4900434" y="264953"/>
          <a:ext cx="485314" cy="4853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4B8E90B-0735-4DA3-9664-D95E45C54091}">
      <dsp:nvSpPr>
        <dsp:cNvPr id="0" name=""/>
        <dsp:cNvSpPr/>
      </dsp:nvSpPr>
      <dsp:spPr>
        <a:xfrm>
          <a:off x="4900434" y="893375"/>
          <a:ext cx="1386613" cy="389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Builds CNN Model:</a:t>
          </a:r>
          <a:endParaRPr lang="en-US" sz="1400" kern="1200"/>
        </a:p>
      </dsp:txBody>
      <dsp:txXfrm>
        <a:off x="4900434" y="893375"/>
        <a:ext cx="1386613" cy="389984"/>
      </dsp:txXfrm>
    </dsp:sp>
    <dsp:sp modelId="{2461087B-A709-403E-9460-A61E7E0AD17F}">
      <dsp:nvSpPr>
        <dsp:cNvPr id="0" name=""/>
        <dsp:cNvSpPr/>
      </dsp:nvSpPr>
      <dsp:spPr>
        <a:xfrm>
          <a:off x="4900434" y="1349922"/>
          <a:ext cx="1386613" cy="224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Constructs a CNN model using Keras with convolutional and dense layers.</a:t>
          </a:r>
        </a:p>
      </dsp:txBody>
      <dsp:txXfrm>
        <a:off x="4900434" y="1349922"/>
        <a:ext cx="1386613" cy="2243109"/>
      </dsp:txXfrm>
    </dsp:sp>
    <dsp:sp modelId="{8514E3C3-BA6D-4057-8EE3-20984510BB5F}">
      <dsp:nvSpPr>
        <dsp:cNvPr id="0" name=""/>
        <dsp:cNvSpPr/>
      </dsp:nvSpPr>
      <dsp:spPr>
        <a:xfrm>
          <a:off x="6529705" y="264953"/>
          <a:ext cx="485314" cy="48531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C177901-1DA1-4651-9CBB-E0B8B2204218}">
      <dsp:nvSpPr>
        <dsp:cNvPr id="0" name=""/>
        <dsp:cNvSpPr/>
      </dsp:nvSpPr>
      <dsp:spPr>
        <a:xfrm>
          <a:off x="6529705" y="893375"/>
          <a:ext cx="1386613" cy="389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Trains Model:</a:t>
          </a:r>
          <a:endParaRPr lang="en-US" sz="1400" kern="1200"/>
        </a:p>
      </dsp:txBody>
      <dsp:txXfrm>
        <a:off x="6529705" y="893375"/>
        <a:ext cx="1386613" cy="389984"/>
      </dsp:txXfrm>
    </dsp:sp>
    <dsp:sp modelId="{350FB86F-9331-438F-BBDE-00C3A681C58F}">
      <dsp:nvSpPr>
        <dsp:cNvPr id="0" name=""/>
        <dsp:cNvSpPr/>
      </dsp:nvSpPr>
      <dsp:spPr>
        <a:xfrm>
          <a:off x="6529705" y="1349922"/>
          <a:ext cx="1386613" cy="224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Trains the CNN model on the training data for 20 epochs.</a:t>
          </a:r>
        </a:p>
      </dsp:txBody>
      <dsp:txXfrm>
        <a:off x="6529705" y="1349922"/>
        <a:ext cx="1386613" cy="2243109"/>
      </dsp:txXfrm>
    </dsp:sp>
    <dsp:sp modelId="{72029165-B54C-4CE0-A437-2B94C3DD5F74}">
      <dsp:nvSpPr>
        <dsp:cNvPr id="0" name=""/>
        <dsp:cNvSpPr/>
      </dsp:nvSpPr>
      <dsp:spPr>
        <a:xfrm>
          <a:off x="8158976" y="264953"/>
          <a:ext cx="485314" cy="48531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5386ED-2A1E-4E24-A2BA-30F99E5E0512}">
      <dsp:nvSpPr>
        <dsp:cNvPr id="0" name=""/>
        <dsp:cNvSpPr/>
      </dsp:nvSpPr>
      <dsp:spPr>
        <a:xfrm>
          <a:off x="8158976" y="893375"/>
          <a:ext cx="1386613" cy="389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Evaluates Model:</a:t>
          </a:r>
          <a:endParaRPr lang="en-US" sz="1400" kern="1200"/>
        </a:p>
      </dsp:txBody>
      <dsp:txXfrm>
        <a:off x="8158976" y="893375"/>
        <a:ext cx="1386613" cy="389984"/>
      </dsp:txXfrm>
    </dsp:sp>
    <dsp:sp modelId="{CDD2E02E-BC3D-4D5C-AF93-E3402A84D0A2}">
      <dsp:nvSpPr>
        <dsp:cNvPr id="0" name=""/>
        <dsp:cNvSpPr/>
      </dsp:nvSpPr>
      <dsp:spPr>
        <a:xfrm>
          <a:off x="8158976" y="1349922"/>
          <a:ext cx="1386613" cy="224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Predicts labels for test data and evaluates model accuracy.</a:t>
          </a:r>
        </a:p>
        <a:p>
          <a:pPr marL="0" lvl="0" indent="0" algn="l" defTabSz="488950">
            <a:lnSpc>
              <a:spcPct val="90000"/>
            </a:lnSpc>
            <a:spcBef>
              <a:spcPct val="0"/>
            </a:spcBef>
            <a:spcAft>
              <a:spcPct val="35000"/>
            </a:spcAft>
            <a:buNone/>
          </a:pPr>
          <a:r>
            <a:rPr lang="en-US" sz="1100" kern="1200"/>
            <a:t>Displays sample test images with actual and predicted labels.</a:t>
          </a:r>
        </a:p>
        <a:p>
          <a:pPr marL="0" lvl="0" indent="0" algn="l" defTabSz="488950">
            <a:lnSpc>
              <a:spcPct val="90000"/>
            </a:lnSpc>
            <a:spcBef>
              <a:spcPct val="0"/>
            </a:spcBef>
            <a:spcAft>
              <a:spcPct val="35000"/>
            </a:spcAft>
            <a:buNone/>
          </a:pPr>
          <a:r>
            <a:rPr lang="en-US" sz="1100" kern="1200"/>
            <a:t>Generates a confusion matrix and classification report for performance evaluation.</a:t>
          </a:r>
        </a:p>
      </dsp:txBody>
      <dsp:txXfrm>
        <a:off x="8158976" y="1349922"/>
        <a:ext cx="1386613" cy="2243109"/>
      </dsp:txXfrm>
    </dsp:sp>
    <dsp:sp modelId="{DB2DCFFB-79B2-48A1-8CE8-30FF6D50E184}">
      <dsp:nvSpPr>
        <dsp:cNvPr id="0" name=""/>
        <dsp:cNvSpPr/>
      </dsp:nvSpPr>
      <dsp:spPr>
        <a:xfrm>
          <a:off x="9788246" y="264953"/>
          <a:ext cx="485314" cy="48531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FA68B5-2057-49AE-B009-A4FD4864B4D0}">
      <dsp:nvSpPr>
        <dsp:cNvPr id="0" name=""/>
        <dsp:cNvSpPr/>
      </dsp:nvSpPr>
      <dsp:spPr>
        <a:xfrm>
          <a:off x="9788246" y="893375"/>
          <a:ext cx="1386613" cy="389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Saves Model:</a:t>
          </a:r>
          <a:endParaRPr lang="en-US" sz="1400" kern="1200"/>
        </a:p>
      </dsp:txBody>
      <dsp:txXfrm>
        <a:off x="9788246" y="893375"/>
        <a:ext cx="1386613" cy="389984"/>
      </dsp:txXfrm>
    </dsp:sp>
    <dsp:sp modelId="{FA9E447F-2C96-4597-A599-AD554351E57B}">
      <dsp:nvSpPr>
        <dsp:cNvPr id="0" name=""/>
        <dsp:cNvSpPr/>
      </dsp:nvSpPr>
      <dsp:spPr>
        <a:xfrm>
          <a:off x="9788246" y="1349922"/>
          <a:ext cx="1386613" cy="224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Saves the trained CNN model for future use.</a:t>
          </a:r>
        </a:p>
      </dsp:txBody>
      <dsp:txXfrm>
        <a:off x="9788246" y="1349922"/>
        <a:ext cx="1386613" cy="224310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1/2/2024</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60593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1/2/2024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16157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8795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865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71972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1/2/2024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29299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1/2/2024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75600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0DBE609-F3F2-45E6-BD6A-E03A8C86C1AE}" type="datetimeFigureOut">
              <a:rPr lang="en-US" dirty="0"/>
              <a:t>1/2/2024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36146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A24AD68-089C-4467-A8F3-EA2BBCA6B44E}" type="datetimeFigureOut">
              <a:rPr lang="en-US" dirty="0"/>
              <a:t>1/2/2024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83329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5C51FCE-E4BB-4680-8E50-3C0E348D2609}" type="datetimeFigureOut">
              <a:rPr lang="en-US" dirty="0"/>
              <a:t>1/2/2024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205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266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AB91FA40-626B-4CA1-85D0-7A9016E395BA}" type="datetimeFigureOut">
              <a:rPr lang="en-US" dirty="0"/>
              <a:t>1/2/2024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50939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3F425EA-B9DC-48A7-991E-9A82573B1B21}" type="datetimeFigureOut">
              <a:rPr lang="en-US" dirty="0"/>
              <a:t>1/2/2024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841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6CB97F8-6CEB-469B-AFCC-889F2A2B1D5A}" type="datetimeFigureOut">
              <a:rPr lang="en-US" dirty="0"/>
              <a:t>1/2/2024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396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1/2/2024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9630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1/2/2024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20898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1/2/2024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83756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1/2/2024</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2032525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25" name="Rectangle 2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4DE5E9E9-6529-220C-2238-F312C8E68810}"/>
              </a:ext>
            </a:extLst>
          </p:cNvPr>
          <p:cNvSpPr>
            <a:spLocks noGrp="1"/>
          </p:cNvSpPr>
          <p:nvPr>
            <p:ph type="ctrTitle"/>
          </p:nvPr>
        </p:nvSpPr>
        <p:spPr>
          <a:xfrm>
            <a:off x="1683171" y="1169773"/>
            <a:ext cx="8825658" cy="2870161"/>
          </a:xfrm>
        </p:spPr>
        <p:txBody>
          <a:bodyPr anchor="b">
            <a:normAutofit fontScale="90000"/>
          </a:bodyPr>
          <a:lstStyle/>
          <a:p>
            <a:pPr algn="ctr"/>
            <a:r>
              <a:rPr lang="en-US" dirty="0">
                <a:solidFill>
                  <a:schemeClr val="tx1"/>
                </a:solidFill>
                <a:ea typeface="+mj-lt"/>
                <a:cs typeface="+mj-lt"/>
              </a:rPr>
              <a:t>First Project </a:t>
            </a:r>
            <a:br>
              <a:rPr lang="en-US" dirty="0">
                <a:solidFill>
                  <a:schemeClr val="tx1"/>
                </a:solidFill>
                <a:ea typeface="+mj-lt"/>
                <a:cs typeface="+mj-lt"/>
              </a:rPr>
            </a:br>
            <a:r>
              <a:rPr lang="en-US" dirty="0">
                <a:solidFill>
                  <a:schemeClr val="tx1"/>
                </a:solidFill>
                <a:ea typeface="+mj-lt"/>
                <a:cs typeface="+mj-lt"/>
              </a:rPr>
              <a:t>Supervised Learning Regression Problem (Structured Dataset)</a:t>
            </a:r>
          </a:p>
        </p:txBody>
      </p:sp>
      <p:cxnSp>
        <p:nvCxnSpPr>
          <p:cNvPr id="28" name="Straight Connector 2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92228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2852D2C8-9A45-D77E-E402-79E1896F7F26}"/>
            </a:ext>
          </a:extLst>
        </p:cNvPr>
        <p:cNvGrpSpPr/>
        <p:nvPr/>
      </p:nvGrpSpPr>
      <p:grpSpPr>
        <a:xfrm>
          <a:off x="0" y="0"/>
          <a:ext cx="0" cy="0"/>
          <a:chOff x="0" y="0"/>
          <a:chExt cx="0" cy="0"/>
        </a:xfrm>
      </p:grpSpPr>
      <p:grpSp>
        <p:nvGrpSpPr>
          <p:cNvPr id="24" name="Group 23">
            <a:extLst>
              <a:ext uri="{FF2B5EF4-FFF2-40B4-BE49-F238E27FC236}">
                <a16:creationId xmlns:a16="http://schemas.microsoft.com/office/drawing/2014/main" id="{FA92EDB0-82B0-6A94-FB38-4A5151968F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25" name="Rectangle 24">
              <a:extLst>
                <a:ext uri="{FF2B5EF4-FFF2-40B4-BE49-F238E27FC236}">
                  <a16:creationId xmlns:a16="http://schemas.microsoft.com/office/drawing/2014/main" id="{B5224B2F-B989-0896-8BF3-60A28AB2E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6" name="Freeform 5">
              <a:extLst>
                <a:ext uri="{FF2B5EF4-FFF2-40B4-BE49-F238E27FC236}">
                  <a16:creationId xmlns:a16="http://schemas.microsoft.com/office/drawing/2014/main" id="{455D394E-A311-9EFE-7CBB-45939A2220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E8F24336-CEDF-E4F2-6723-08B026AC29C0}"/>
              </a:ext>
            </a:extLst>
          </p:cNvPr>
          <p:cNvSpPr>
            <a:spLocks noGrp="1"/>
          </p:cNvSpPr>
          <p:nvPr>
            <p:ph type="ctrTitle"/>
          </p:nvPr>
        </p:nvSpPr>
        <p:spPr>
          <a:xfrm>
            <a:off x="1683171" y="1169773"/>
            <a:ext cx="8825658" cy="2870161"/>
          </a:xfrm>
        </p:spPr>
        <p:txBody>
          <a:bodyPr anchor="b">
            <a:normAutofit/>
          </a:bodyPr>
          <a:lstStyle/>
          <a:p>
            <a:pPr algn="ctr"/>
            <a:r>
              <a:rPr lang="en-US" dirty="0">
                <a:solidFill>
                  <a:schemeClr val="tx1"/>
                </a:solidFill>
                <a:ea typeface="+mj-lt"/>
                <a:cs typeface="+mj-lt"/>
              </a:rPr>
              <a:t>Third Project</a:t>
            </a:r>
            <a:br>
              <a:rPr lang="en-US" dirty="0">
                <a:solidFill>
                  <a:schemeClr val="tx1"/>
                </a:solidFill>
                <a:ea typeface="+mj-lt"/>
                <a:cs typeface="+mj-lt"/>
              </a:rPr>
            </a:br>
            <a:r>
              <a:rPr lang="en-US" dirty="0">
                <a:solidFill>
                  <a:schemeClr val="tx1"/>
                </a:solidFill>
                <a:ea typeface="+mj-lt"/>
                <a:cs typeface="+mj-lt"/>
              </a:rPr>
              <a:t> Unsupervised Learning (Structured Dataset)</a:t>
            </a:r>
          </a:p>
        </p:txBody>
      </p:sp>
      <p:cxnSp>
        <p:nvCxnSpPr>
          <p:cNvPr id="28" name="Straight Connector 27">
            <a:extLst>
              <a:ext uri="{FF2B5EF4-FFF2-40B4-BE49-F238E27FC236}">
                <a16:creationId xmlns:a16="http://schemas.microsoft.com/office/drawing/2014/main" id="{1B9A4E6E-E468-EC2D-303D-F55A92716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848637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D76D72-BD5F-F681-5970-BE643D3F1D12}"/>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FA6B77E-23BB-40D5-9287-F942BA0A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E2E24F13-E6BF-DD8B-0BCC-BE6F67937F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EE488AD8-C49A-A736-377D-4CDB59BC60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9591FDD4-72F6-E7D3-DB8E-35560A4EB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36F520E-8625-9C65-3F63-E015B9337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98EDBBB6-EC43-D9E5-541E-52A2B36FC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E385327-8F4C-352C-005A-3EC98015C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F870C895-BD32-6681-D0FE-E47DD09E63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BDD3F25-0CCA-798C-1BCE-05E19346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D38B004A-90BB-EF3E-A7D7-1DCA54B62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31269B76-C23C-EB9F-D0B5-6493154A0A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4263B81C-7D7F-7871-336B-AE9A08DAE19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AA78F3BD-9A02-401B-F6D0-8176BDF51C6B}"/>
              </a:ext>
            </a:extLst>
          </p:cNvPr>
          <p:cNvSpPr>
            <a:spLocks noGrp="1"/>
          </p:cNvSpPr>
          <p:nvPr>
            <p:ph type="ctrTitle"/>
          </p:nvPr>
        </p:nvSpPr>
        <p:spPr>
          <a:xfrm>
            <a:off x="5232771" y="437513"/>
            <a:ext cx="6232398" cy="5954325"/>
          </a:xfrm>
        </p:spPr>
        <p:txBody>
          <a:bodyPr anchor="ctr">
            <a:normAutofit/>
          </a:bodyPr>
          <a:lstStyle/>
          <a:p>
            <a:r>
              <a:rPr lang="en-US" sz="6600" dirty="0">
                <a:solidFill>
                  <a:schemeClr val="tx2"/>
                </a:solidFill>
                <a:ea typeface="+mj-lt"/>
                <a:cs typeface="+mj-lt"/>
              </a:rPr>
              <a:t>diabetes.csv is the dataset we used for modelling it</a:t>
            </a:r>
            <a:endParaRPr lang="en-US">
              <a:solidFill>
                <a:schemeClr val="tx2"/>
              </a:solidFill>
            </a:endParaRPr>
          </a:p>
        </p:txBody>
      </p:sp>
      <p:sp>
        <p:nvSpPr>
          <p:cNvPr id="3" name="Subtitle 2">
            <a:extLst>
              <a:ext uri="{FF2B5EF4-FFF2-40B4-BE49-F238E27FC236}">
                <a16:creationId xmlns:a16="http://schemas.microsoft.com/office/drawing/2014/main" id="{714A86E6-200C-EB87-7F04-2749BE74AFBB}"/>
              </a:ext>
            </a:extLst>
          </p:cNvPr>
          <p:cNvSpPr>
            <a:spLocks noGrp="1"/>
          </p:cNvSpPr>
          <p:nvPr>
            <p:ph type="subTitle" idx="1"/>
          </p:nvPr>
        </p:nvSpPr>
        <p:spPr>
          <a:xfrm>
            <a:off x="971257" y="1172776"/>
            <a:ext cx="3290257" cy="4512448"/>
          </a:xfrm>
        </p:spPr>
        <p:txBody>
          <a:bodyPr anchor="ctr">
            <a:normAutofit/>
          </a:bodyPr>
          <a:lstStyle/>
          <a:p>
            <a:r>
              <a:rPr lang="en-US" sz="2400" dirty="0">
                <a:solidFill>
                  <a:schemeClr val="accent1">
                    <a:lumMod val="60000"/>
                    <a:lumOff val="40000"/>
                  </a:schemeClr>
                </a:solidFill>
              </a:rPr>
              <a:t>What is dataset?</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1893891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3807D757-6B59-F14F-BB13-D28FCFBED8ED}"/>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5F5E764F-D769-E694-0693-D92D51B6D4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9" name="Rectangle 8">
              <a:extLst>
                <a:ext uri="{FF2B5EF4-FFF2-40B4-BE49-F238E27FC236}">
                  <a16:creationId xmlns:a16="http://schemas.microsoft.com/office/drawing/2014/main" id="{23147DBA-02D6-0326-330C-BE256F8DE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0D8594D5-B601-5133-739D-5B8082C180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237737E4-22C4-9E3F-9CF5-582FC4145BF3}"/>
              </a:ext>
            </a:extLst>
          </p:cNvPr>
          <p:cNvSpPr>
            <a:spLocks noGrp="1"/>
          </p:cNvSpPr>
          <p:nvPr>
            <p:ph type="ctrTitle"/>
          </p:nvPr>
        </p:nvSpPr>
        <p:spPr>
          <a:xfrm>
            <a:off x="4402195" y="1608268"/>
            <a:ext cx="7229470" cy="5043271"/>
          </a:xfrm>
        </p:spPr>
        <p:txBody>
          <a:bodyPr anchor="ctr">
            <a:normAutofit/>
          </a:bodyPr>
          <a:lstStyle/>
          <a:p>
            <a:r>
              <a:rPr lang="en-US" sz="1200" b="1">
                <a:ea typeface="+mj-lt"/>
                <a:cs typeface="+mj-lt"/>
              </a:rPr>
              <a:t>Objective:</a:t>
            </a:r>
            <a:endParaRPr lang="en-US"/>
          </a:p>
          <a:p>
            <a:pPr marL="285750" indent="-285750">
              <a:buFont typeface="Arial"/>
              <a:buChar char="•"/>
            </a:pPr>
            <a:r>
              <a:rPr lang="en-US" sz="1200" b="1" dirty="0">
                <a:ea typeface="+mj-lt"/>
                <a:cs typeface="+mj-lt"/>
              </a:rPr>
              <a:t>Data Understanding:</a:t>
            </a:r>
            <a:r>
              <a:rPr lang="en-US" sz="1200" dirty="0">
                <a:solidFill>
                  <a:srgbClr val="D1D5DB"/>
                </a:solidFill>
                <a:ea typeface="+mj-lt"/>
                <a:cs typeface="+mj-lt"/>
              </a:rPr>
              <a:t> Explore a diabetes-related dataset to understand its content and structure.</a:t>
            </a:r>
            <a:endParaRPr lang="en-US" dirty="0"/>
          </a:p>
          <a:p>
            <a:r>
              <a:rPr lang="en-US" sz="1200" b="1" dirty="0">
                <a:ea typeface="+mj-lt"/>
                <a:cs typeface="+mj-lt"/>
              </a:rPr>
              <a:t>Actions:</a:t>
            </a:r>
            <a:endParaRPr lang="en-US" dirty="0"/>
          </a:p>
          <a:p>
            <a:r>
              <a:rPr lang="en-US" sz="1200" b="1" dirty="0">
                <a:ea typeface="+mj-lt"/>
                <a:cs typeface="+mj-lt"/>
              </a:rPr>
              <a:t>Data Loading and Exploration:</a:t>
            </a:r>
            <a:endParaRPr lang="en-US" dirty="0"/>
          </a:p>
          <a:p>
            <a:pPr marL="285750" lvl="1" indent="-285750">
              <a:buFont typeface="Arial"/>
              <a:buChar char="•"/>
            </a:pPr>
            <a:r>
              <a:rPr lang="en-US" sz="1200" dirty="0">
                <a:solidFill>
                  <a:srgbClr val="D1D5DB"/>
                </a:solidFill>
                <a:latin typeface="+mj-lt"/>
                <a:ea typeface="+mj-lt"/>
                <a:cs typeface="+mj-lt"/>
              </a:rPr>
              <a:t>Loads dataset, checks for duplicates, null values, and data types.</a:t>
            </a:r>
            <a:endParaRPr lang="en-US" dirty="0"/>
          </a:p>
          <a:p>
            <a:pPr marL="285750" lvl="1" indent="-285750">
              <a:buFont typeface="Arial"/>
              <a:buChar char="•"/>
            </a:pPr>
            <a:r>
              <a:rPr lang="en-US" sz="1200" dirty="0">
                <a:solidFill>
                  <a:srgbClr val="D1D5DB"/>
                </a:solidFill>
                <a:latin typeface="+mj-lt"/>
                <a:ea typeface="+mj-lt"/>
                <a:cs typeface="+mj-lt"/>
              </a:rPr>
              <a:t>Identifies unique values in specific columns.</a:t>
            </a:r>
            <a:endParaRPr lang="en-US" dirty="0"/>
          </a:p>
          <a:p>
            <a:pPr>
              <a:buFont typeface="Arial"/>
              <a:buChar char="•"/>
            </a:pPr>
            <a:r>
              <a:rPr lang="en-US" sz="1200" b="1" dirty="0">
                <a:ea typeface="+mj-lt"/>
                <a:cs typeface="+mj-lt"/>
              </a:rPr>
              <a:t>Data Visualization:</a:t>
            </a:r>
            <a:endParaRPr lang="en-US" dirty="0"/>
          </a:p>
          <a:p>
            <a:pPr marL="285750" lvl="1" indent="-285750">
              <a:buFont typeface="Arial"/>
              <a:buChar char="•"/>
            </a:pPr>
            <a:r>
              <a:rPr lang="en-US" sz="1200" dirty="0">
                <a:solidFill>
                  <a:srgbClr val="D1D5DB"/>
                </a:solidFill>
                <a:latin typeface="+mj-lt"/>
                <a:ea typeface="+mj-lt"/>
                <a:cs typeface="+mj-lt"/>
              </a:rPr>
              <a:t>Creates visual representations (count plots, bar plots) to show feature distributions and relationships.</a:t>
            </a:r>
            <a:endParaRPr lang="en-US" dirty="0"/>
          </a:p>
          <a:p>
            <a:pPr marL="285750" lvl="1" indent="-285750">
              <a:buFont typeface="Arial"/>
              <a:buChar char="•"/>
            </a:pPr>
            <a:r>
              <a:rPr lang="en-US" sz="1200" dirty="0">
                <a:solidFill>
                  <a:srgbClr val="D1D5DB"/>
                </a:solidFill>
                <a:latin typeface="+mj-lt"/>
                <a:ea typeface="+mj-lt"/>
                <a:cs typeface="+mj-lt"/>
              </a:rPr>
              <a:t>Generates a heatmap to display feature correlations.</a:t>
            </a:r>
            <a:endParaRPr lang="en-US" dirty="0"/>
          </a:p>
          <a:p>
            <a:pPr>
              <a:buFont typeface="Arial"/>
              <a:buChar char="•"/>
            </a:pPr>
            <a:r>
              <a:rPr lang="en-US" sz="1200" b="1" dirty="0">
                <a:ea typeface="+mj-lt"/>
                <a:cs typeface="+mj-lt"/>
              </a:rPr>
              <a:t>Unsupervised Learning Techniques:</a:t>
            </a:r>
            <a:endParaRPr lang="en-US" dirty="0"/>
          </a:p>
          <a:p>
            <a:pPr marL="285750" lvl="1" indent="-285750">
              <a:buFont typeface="Arial"/>
              <a:buChar char="•"/>
            </a:pPr>
            <a:r>
              <a:rPr lang="en-US" sz="1200" b="1" dirty="0">
                <a:latin typeface="+mj-lt"/>
                <a:ea typeface="+mj-lt"/>
                <a:cs typeface="+mj-lt"/>
              </a:rPr>
              <a:t>K-Means Clustering:</a:t>
            </a:r>
            <a:r>
              <a:rPr lang="en-US" sz="1200" dirty="0">
                <a:solidFill>
                  <a:srgbClr val="D1D5DB"/>
                </a:solidFill>
                <a:latin typeface="+mj-lt"/>
                <a:ea typeface="+mj-lt"/>
                <a:cs typeface="+mj-lt"/>
              </a:rPr>
              <a:t> Groups data based on similarities.</a:t>
            </a:r>
            <a:endParaRPr lang="en-US" dirty="0"/>
          </a:p>
          <a:p>
            <a:pPr marL="285750" lvl="1" indent="-285750">
              <a:buFont typeface="Arial"/>
              <a:buChar char="•"/>
            </a:pPr>
            <a:r>
              <a:rPr lang="en-US" sz="1200" b="1" dirty="0">
                <a:latin typeface="+mj-lt"/>
                <a:ea typeface="+mj-lt"/>
                <a:cs typeface="+mj-lt"/>
              </a:rPr>
              <a:t>PCA (Principal Component Analysis):</a:t>
            </a:r>
            <a:r>
              <a:rPr lang="en-US" sz="1200" dirty="0">
                <a:solidFill>
                  <a:srgbClr val="D1D5DB"/>
                </a:solidFill>
                <a:latin typeface="+mj-lt"/>
                <a:ea typeface="+mj-lt"/>
                <a:cs typeface="+mj-lt"/>
              </a:rPr>
              <a:t> Reduces data dimensions.</a:t>
            </a:r>
            <a:endParaRPr lang="en-US" dirty="0"/>
          </a:p>
          <a:p>
            <a:pPr marL="285750" lvl="1" indent="-285750">
              <a:buFont typeface="Arial"/>
              <a:buChar char="•"/>
            </a:pPr>
            <a:r>
              <a:rPr lang="en-US" sz="1200" b="1" dirty="0">
                <a:latin typeface="+mj-lt"/>
                <a:ea typeface="+mj-lt"/>
                <a:cs typeface="+mj-lt"/>
              </a:rPr>
              <a:t>ICA (Independent Component Analysis):</a:t>
            </a:r>
            <a:r>
              <a:rPr lang="en-US" sz="1200" dirty="0">
                <a:solidFill>
                  <a:srgbClr val="D1D5DB"/>
                </a:solidFill>
                <a:latin typeface="+mj-lt"/>
                <a:ea typeface="+mj-lt"/>
                <a:cs typeface="+mj-lt"/>
              </a:rPr>
              <a:t> Identifies independent components.</a:t>
            </a:r>
            <a:endParaRPr lang="en-US" dirty="0"/>
          </a:p>
          <a:p>
            <a:pPr marL="285750" lvl="1" indent="-285750">
              <a:buFont typeface="Arial"/>
              <a:buChar char="•"/>
            </a:pPr>
            <a:r>
              <a:rPr lang="en-US" sz="1200" b="1" dirty="0">
                <a:latin typeface="+mj-lt"/>
                <a:ea typeface="+mj-lt"/>
                <a:cs typeface="+mj-lt"/>
              </a:rPr>
              <a:t>DBSCAN:</a:t>
            </a:r>
            <a:r>
              <a:rPr lang="en-US" sz="1200" dirty="0">
                <a:solidFill>
                  <a:srgbClr val="D1D5DB"/>
                </a:solidFill>
                <a:latin typeface="+mj-lt"/>
                <a:ea typeface="+mj-lt"/>
                <a:cs typeface="+mj-lt"/>
              </a:rPr>
              <a:t> Identifies clusters based on feature density.</a:t>
            </a:r>
            <a:endParaRPr lang="en-US" dirty="0"/>
          </a:p>
          <a:p>
            <a:pPr marL="285750" lvl="1" indent="-285750">
              <a:buFont typeface="Arial"/>
              <a:buChar char="•"/>
            </a:pPr>
            <a:r>
              <a:rPr lang="en-US" sz="1200" b="1" dirty="0">
                <a:latin typeface="+mj-lt"/>
                <a:ea typeface="+mj-lt"/>
                <a:cs typeface="+mj-lt"/>
              </a:rPr>
              <a:t>t-SNE:</a:t>
            </a:r>
            <a:r>
              <a:rPr lang="en-US" sz="1200" dirty="0">
                <a:solidFill>
                  <a:srgbClr val="D1D5DB"/>
                </a:solidFill>
                <a:latin typeface="+mj-lt"/>
                <a:ea typeface="+mj-lt"/>
                <a:cs typeface="+mj-lt"/>
              </a:rPr>
              <a:t> Reduces dimensions while preserving local structure.</a:t>
            </a:r>
            <a:endParaRPr lang="en-US" dirty="0"/>
          </a:p>
          <a:p>
            <a:pPr lvl="1"/>
            <a:r>
              <a:rPr lang="en-US" sz="1200" b="1" dirty="0">
                <a:latin typeface="+mj-lt"/>
                <a:ea typeface="+mj-lt"/>
                <a:cs typeface="+mj-lt"/>
              </a:rPr>
              <a:t>Purpose:</a:t>
            </a:r>
            <a:endParaRPr lang="en-US" dirty="0"/>
          </a:p>
          <a:p>
            <a:pPr marL="285750" indent="-285750">
              <a:buFont typeface="Arial"/>
              <a:buChar char="•"/>
            </a:pPr>
            <a:r>
              <a:rPr lang="en-US" sz="1200" dirty="0">
                <a:solidFill>
                  <a:srgbClr val="D1D5DB"/>
                </a:solidFill>
                <a:ea typeface="+mj-lt"/>
                <a:cs typeface="+mj-lt"/>
              </a:rPr>
              <a:t>Gain insights into potential patterns, correlations, and groupings within the data, aiding in feature selection and understanding relationships between variables in the context of diabetes-related information.</a:t>
            </a:r>
            <a:endParaRPr lang="en-US" dirty="0"/>
          </a:p>
          <a:p>
            <a:endParaRPr lang="en-US" sz="6600" dirty="0"/>
          </a:p>
        </p:txBody>
      </p:sp>
      <p:sp>
        <p:nvSpPr>
          <p:cNvPr id="3" name="Subtitle 2">
            <a:extLst>
              <a:ext uri="{FF2B5EF4-FFF2-40B4-BE49-F238E27FC236}">
                <a16:creationId xmlns:a16="http://schemas.microsoft.com/office/drawing/2014/main" id="{AD2DEF40-125A-6299-FADC-3B6605D3DE29}"/>
              </a:ext>
            </a:extLst>
          </p:cNvPr>
          <p:cNvSpPr>
            <a:spLocks noGrp="1"/>
          </p:cNvSpPr>
          <p:nvPr>
            <p:ph type="subTitle" idx="1"/>
          </p:nvPr>
        </p:nvSpPr>
        <p:spPr>
          <a:xfrm>
            <a:off x="1121861" y="1370143"/>
            <a:ext cx="2913091" cy="4157446"/>
          </a:xfrm>
        </p:spPr>
        <p:txBody>
          <a:bodyPr anchor="ctr">
            <a:normAutofit/>
          </a:bodyPr>
          <a:lstStyle/>
          <a:p>
            <a:pPr algn="r"/>
            <a:r>
              <a:rPr lang="en-US" sz="2000" dirty="0"/>
              <a:t>What's the output?</a:t>
            </a:r>
            <a:endParaRPr lang="en-US" dirty="0"/>
          </a:p>
        </p:txBody>
      </p:sp>
      <p:cxnSp>
        <p:nvCxnSpPr>
          <p:cNvPr id="12" name="Straight Connector 11">
            <a:extLst>
              <a:ext uri="{FF2B5EF4-FFF2-40B4-BE49-F238E27FC236}">
                <a16:creationId xmlns:a16="http://schemas.microsoft.com/office/drawing/2014/main" id="{0150E37F-4C54-EFE0-A2AC-F69F3D987C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596348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EEA6B06-37BF-43FC-9986-67E8966764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D932D0FE-76FF-4860-ACE3-458B2BB90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E5D4D113-E6B9-4BCC-8EE7-ABFD7E942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909219B5-F7D1-4ED7-8DC1-CE442F43E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A0E47095-D247-457B-8082-990F3184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E2DAA052-A50D-47AE-87C9-AAAB2A38F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3053F849-6CC2-45B1-B2CA-CCD77F862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86B102DE-9EA5-422F-910A-E4E2F0A594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8" name="Rectangle 17">
            <a:extLst>
              <a:ext uri="{FF2B5EF4-FFF2-40B4-BE49-F238E27FC236}">
                <a16:creationId xmlns:a16="http://schemas.microsoft.com/office/drawing/2014/main" id="{23D9DFF9-99E4-4FE6-9EAC-F1D7A7DFA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1371FE1-85F4-575C-10AE-B4B40F999A74}"/>
              </a:ext>
            </a:extLst>
          </p:cNvPr>
          <p:cNvSpPr>
            <a:spLocks noGrp="1"/>
          </p:cNvSpPr>
          <p:nvPr>
            <p:ph type="title"/>
          </p:nvPr>
        </p:nvSpPr>
        <p:spPr>
          <a:xfrm>
            <a:off x="3431430" y="4729692"/>
            <a:ext cx="8825658" cy="586380"/>
          </a:xfrm>
        </p:spPr>
        <p:txBody>
          <a:bodyPr vert="horz" lIns="91440" tIns="45720" rIns="91440" bIns="45720" rtlCol="0" anchor="b">
            <a:normAutofit fontScale="90000"/>
          </a:bodyPr>
          <a:lstStyle/>
          <a:p>
            <a:r>
              <a:rPr lang="en-US" dirty="0"/>
              <a:t>a</a:t>
            </a:r>
          </a:p>
        </p:txBody>
      </p:sp>
      <p:pic>
        <p:nvPicPr>
          <p:cNvPr id="4" name="Content Placeholder 3" descr="A screenshot of a computer program&#10;&#10;Description automatically generated">
            <a:extLst>
              <a:ext uri="{FF2B5EF4-FFF2-40B4-BE49-F238E27FC236}">
                <a16:creationId xmlns:a16="http://schemas.microsoft.com/office/drawing/2014/main" id="{2C6A5E11-C585-C144-1EA4-36A1EA2B27B7}"/>
              </a:ext>
            </a:extLst>
          </p:cNvPr>
          <p:cNvPicPr>
            <a:picLocks noGrp="1" noChangeAspect="1"/>
          </p:cNvPicPr>
          <p:nvPr>
            <p:ph idx="1"/>
          </p:nvPr>
        </p:nvPicPr>
        <p:blipFill rotWithShape="1">
          <a:blip r:embed="rId3"/>
          <a:srcRect t="2198" r="-1" b="-1"/>
          <a:stretch/>
        </p:blipFill>
        <p:spPr>
          <a:xfrm>
            <a:off x="1612153" y="1386348"/>
            <a:ext cx="8825659" cy="4100059"/>
          </a:xfrm>
          <a:prstGeom prst="rect">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574507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D0E08C06-0B4C-C508-6B5A-C6AC8C0C1ADE}"/>
            </a:ext>
          </a:extLst>
        </p:cNvPr>
        <p:cNvGrpSpPr/>
        <p:nvPr/>
      </p:nvGrpSpPr>
      <p:grpSpPr>
        <a:xfrm>
          <a:off x="0" y="0"/>
          <a:ext cx="0" cy="0"/>
          <a:chOff x="0" y="0"/>
          <a:chExt cx="0" cy="0"/>
        </a:xfrm>
      </p:grpSpPr>
      <p:grpSp>
        <p:nvGrpSpPr>
          <p:cNvPr id="24" name="Group 23">
            <a:extLst>
              <a:ext uri="{FF2B5EF4-FFF2-40B4-BE49-F238E27FC236}">
                <a16:creationId xmlns:a16="http://schemas.microsoft.com/office/drawing/2014/main" id="{F7FAF176-6BFA-C03B-D92C-4986EED490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25" name="Rectangle 24">
              <a:extLst>
                <a:ext uri="{FF2B5EF4-FFF2-40B4-BE49-F238E27FC236}">
                  <a16:creationId xmlns:a16="http://schemas.microsoft.com/office/drawing/2014/main" id="{A05A3125-E935-002B-93CA-44C29C412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6" name="Freeform 5">
              <a:extLst>
                <a:ext uri="{FF2B5EF4-FFF2-40B4-BE49-F238E27FC236}">
                  <a16:creationId xmlns:a16="http://schemas.microsoft.com/office/drawing/2014/main" id="{64F560FC-DEC5-1635-558A-EF5EFA2C7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70B7919F-42EC-58F7-75F0-6FA2DBA43F7E}"/>
              </a:ext>
            </a:extLst>
          </p:cNvPr>
          <p:cNvSpPr>
            <a:spLocks noGrp="1"/>
          </p:cNvSpPr>
          <p:nvPr>
            <p:ph type="ctrTitle"/>
          </p:nvPr>
        </p:nvSpPr>
        <p:spPr>
          <a:xfrm>
            <a:off x="1826046" y="1350748"/>
            <a:ext cx="8825658" cy="2870161"/>
          </a:xfrm>
        </p:spPr>
        <p:txBody>
          <a:bodyPr anchor="b">
            <a:normAutofit fontScale="90000"/>
          </a:bodyPr>
          <a:lstStyle/>
          <a:p>
            <a:pPr algn="ctr"/>
            <a:r>
              <a:rPr lang="en-US" dirty="0">
                <a:solidFill>
                  <a:schemeClr val="tx1"/>
                </a:solidFill>
                <a:ea typeface="+mj-lt"/>
                <a:cs typeface="+mj-lt"/>
              </a:rPr>
              <a:t>Fourth Project</a:t>
            </a:r>
            <a:br>
              <a:rPr lang="en-US" dirty="0">
                <a:solidFill>
                  <a:schemeClr val="tx1"/>
                </a:solidFill>
                <a:ea typeface="+mj-lt"/>
                <a:cs typeface="+mj-lt"/>
              </a:rPr>
            </a:br>
            <a:r>
              <a:rPr lang="en-US" dirty="0">
                <a:solidFill>
                  <a:schemeClr val="tx1"/>
                </a:solidFill>
                <a:ea typeface="+mj-lt"/>
                <a:cs typeface="+mj-lt"/>
              </a:rPr>
              <a:t> Supervised Learning Classification Problem (Unstructured Dataset - Image Dataset)</a:t>
            </a:r>
          </a:p>
        </p:txBody>
      </p:sp>
      <p:cxnSp>
        <p:nvCxnSpPr>
          <p:cNvPr id="28" name="Straight Connector 27">
            <a:extLst>
              <a:ext uri="{FF2B5EF4-FFF2-40B4-BE49-F238E27FC236}">
                <a16:creationId xmlns:a16="http://schemas.microsoft.com/office/drawing/2014/main" id="{15C22027-1C8E-E682-D94B-548C2AC6E5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554697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96629D1B-6F19-72BB-4B4E-0E5E702414DA}"/>
              </a:ext>
            </a:extLst>
          </p:cNvPr>
          <p:cNvSpPr>
            <a:spLocks noGrp="1"/>
          </p:cNvSpPr>
          <p:nvPr>
            <p:ph type="title"/>
          </p:nvPr>
        </p:nvSpPr>
        <p:spPr>
          <a:xfrm>
            <a:off x="836247" y="1085549"/>
            <a:ext cx="3430947" cy="4686903"/>
          </a:xfrm>
        </p:spPr>
        <p:txBody>
          <a:bodyPr anchor="ctr">
            <a:normAutofit/>
          </a:bodyPr>
          <a:lstStyle/>
          <a:p>
            <a:pPr algn="r"/>
            <a:r>
              <a:rPr lang="en-US">
                <a:solidFill>
                  <a:schemeClr val="tx1"/>
                </a:solidFill>
              </a:rPr>
              <a:t>What is the dataset we used?</a:t>
            </a:r>
            <a:br>
              <a:rPr lang="en-US">
                <a:solidFill>
                  <a:schemeClr val="tx1"/>
                </a:solidFill>
              </a:rPr>
            </a:br>
            <a:endParaRPr lang="en-US">
              <a:solidFill>
                <a:schemeClr val="tx1"/>
              </a:solidFill>
            </a:endParaRP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868951-C3AD-DD26-BBD6-C3F6A7B8E993}"/>
              </a:ext>
            </a:extLst>
          </p:cNvPr>
          <p:cNvSpPr>
            <a:spLocks noGrp="1"/>
          </p:cNvSpPr>
          <p:nvPr>
            <p:ph idx="1"/>
          </p:nvPr>
        </p:nvSpPr>
        <p:spPr>
          <a:xfrm>
            <a:off x="5041399" y="1085549"/>
            <a:ext cx="5579707" cy="4686903"/>
          </a:xfrm>
        </p:spPr>
        <p:txBody>
          <a:bodyPr vert="horz" lIns="91440" tIns="45720" rIns="91440" bIns="45720" rtlCol="0" anchor="ctr">
            <a:normAutofit/>
          </a:bodyPr>
          <a:lstStyle/>
          <a:p>
            <a:r>
              <a:rPr lang="en-US">
                <a:solidFill>
                  <a:schemeClr val="tx1"/>
                </a:solidFill>
                <a:ea typeface="+mn-lt"/>
                <a:cs typeface="+mn-lt"/>
              </a:rPr>
              <a:t>fashion-mnist_train.csv dataset</a:t>
            </a:r>
            <a:endParaRPr lang="en-US">
              <a:solidFill>
                <a:schemeClr val="tx1"/>
              </a:solidFill>
            </a:endParaRPr>
          </a:p>
          <a:p>
            <a:pPr marL="0" indent="0">
              <a:buNone/>
            </a:pPr>
            <a:endParaRPr lang="en-US">
              <a:solidFill>
                <a:schemeClr val="tx1"/>
              </a:solidFill>
            </a:endParaRPr>
          </a:p>
        </p:txBody>
      </p:sp>
      <p:sp>
        <p:nvSpPr>
          <p:cNvPr id="16" name="Footer Placeholder 4">
            <a:extLst>
              <a:ext uri="{FF2B5EF4-FFF2-40B4-BE49-F238E27FC236}">
                <a16:creationId xmlns:a16="http://schemas.microsoft.com/office/drawing/2014/main" id="{0308D749-5984-4BB8-A788-A85D24304A0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61110" y="6391838"/>
            <a:ext cx="3859795" cy="304801"/>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bg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b="1" dirty="0">
              <a:solidFill>
                <a:srgbClr val="B31166"/>
              </a:solidFill>
            </a:endParaRPr>
          </a:p>
        </p:txBody>
      </p:sp>
      <p:sp>
        <p:nvSpPr>
          <p:cNvPr id="18" name="Date Placeholder 3">
            <a:extLst>
              <a:ext uri="{FF2B5EF4-FFF2-40B4-BE49-F238E27FC236}">
                <a16:creationId xmlns:a16="http://schemas.microsoft.com/office/drawing/2014/main" id="{95B8172D-A4C8-41B4-8991-78BBEC4039D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7718854" y="6391839"/>
            <a:ext cx="2997637" cy="304798"/>
          </a:xfrm>
          <a:prstGeom prst="rect">
            <a:avLst/>
          </a:prstGeom>
        </p:spPr>
        <p:txBody>
          <a:bodyPr vert="horz" lIns="91440" tIns="45720" rIns="91440" bIns="45720" rtlCol="0" anchor="t"/>
          <a:lstStyle>
            <a:defPPr>
              <a:defRPr lang="en-US"/>
            </a:defPPr>
            <a:lvl1pPr marL="0" algn="l" defTabSz="457200" rtl="0" eaLnBrk="1" latinLnBrk="0" hangingPunct="1">
              <a:defRPr sz="1000" b="0" i="0" kern="1200">
                <a:solidFill>
                  <a:schemeClr val="bg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endParaRPr lang="en-US" b="1" dirty="0">
              <a:solidFill>
                <a:srgbClr val="B31166"/>
              </a:solidFill>
            </a:endParaRPr>
          </a:p>
        </p:txBody>
      </p:sp>
    </p:spTree>
    <p:extLst>
      <p:ext uri="{BB962C8B-B14F-4D97-AF65-F5344CB8AC3E}">
        <p14:creationId xmlns:p14="http://schemas.microsoft.com/office/powerpoint/2010/main" val="345733917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DE9E-380A-3B91-F761-C656AF682DF7}"/>
              </a:ext>
            </a:extLst>
          </p:cNvPr>
          <p:cNvSpPr>
            <a:spLocks noGrp="1"/>
          </p:cNvSpPr>
          <p:nvPr>
            <p:ph type="title"/>
          </p:nvPr>
        </p:nvSpPr>
        <p:spPr>
          <a:xfrm>
            <a:off x="1154954" y="973668"/>
            <a:ext cx="8761413" cy="706964"/>
          </a:xfrm>
        </p:spPr>
        <p:txBody>
          <a:bodyPr>
            <a:normAutofit/>
          </a:bodyPr>
          <a:lstStyle/>
          <a:p>
            <a:pPr>
              <a:lnSpc>
                <a:spcPct val="90000"/>
              </a:lnSpc>
            </a:pPr>
            <a:r>
              <a:rPr lang="en-US" sz="2000">
                <a:solidFill>
                  <a:srgbClr val="EBEBEB"/>
                </a:solidFill>
              </a:rPr>
              <a:t>What is the code ?</a:t>
            </a:r>
            <a:br>
              <a:rPr lang="en-US" sz="2000">
                <a:solidFill>
                  <a:srgbClr val="EBEBEB"/>
                </a:solidFill>
              </a:rPr>
            </a:br>
            <a:endParaRPr lang="en-US" sz="2000">
              <a:solidFill>
                <a:srgbClr val="EBEBEB"/>
              </a:solidFill>
            </a:endParaRPr>
          </a:p>
        </p:txBody>
      </p:sp>
      <p:graphicFrame>
        <p:nvGraphicFramePr>
          <p:cNvPr id="261" name="Content Placeholder 229">
            <a:extLst>
              <a:ext uri="{FF2B5EF4-FFF2-40B4-BE49-F238E27FC236}">
                <a16:creationId xmlns:a16="http://schemas.microsoft.com/office/drawing/2014/main" id="{693DDFE0-F66E-72F6-DF0E-3310EB846089}"/>
              </a:ext>
            </a:extLst>
          </p:cNvPr>
          <p:cNvGraphicFramePr>
            <a:graphicFrameLocks noGrp="1"/>
          </p:cNvGraphicFramePr>
          <p:nvPr>
            <p:ph idx="1"/>
            <p:extLst>
              <p:ext uri="{D42A27DB-BD31-4B8C-83A1-F6EECF244321}">
                <p14:modId xmlns:p14="http://schemas.microsoft.com/office/powerpoint/2010/main" val="1284775686"/>
              </p:ext>
            </p:extLst>
          </p:nvPr>
        </p:nvGraphicFramePr>
        <p:xfrm>
          <a:off x="496359" y="2544232"/>
          <a:ext cx="11187483" cy="3857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1172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C8E92A9B-56BB-484E-A885-6FF999C15F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50" name="Rectangle 49">
              <a:extLst>
                <a:ext uri="{FF2B5EF4-FFF2-40B4-BE49-F238E27FC236}">
                  <a16:creationId xmlns:a16="http://schemas.microsoft.com/office/drawing/2014/main" id="{882D236D-EC3D-4158-9972-C92C36D60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Oval 50">
              <a:extLst>
                <a:ext uri="{FF2B5EF4-FFF2-40B4-BE49-F238E27FC236}">
                  <a16:creationId xmlns:a16="http://schemas.microsoft.com/office/drawing/2014/main" id="{9F1A34D6-00E0-4160-B42C-C0F61837F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2" name="Oval 51">
              <a:extLst>
                <a:ext uri="{FF2B5EF4-FFF2-40B4-BE49-F238E27FC236}">
                  <a16:creationId xmlns:a16="http://schemas.microsoft.com/office/drawing/2014/main" id="{8F0CCB13-1DEC-47CE-B46A-6F89115275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3" name="Oval 52">
              <a:extLst>
                <a:ext uri="{FF2B5EF4-FFF2-40B4-BE49-F238E27FC236}">
                  <a16:creationId xmlns:a16="http://schemas.microsoft.com/office/drawing/2014/main" id="{1287698F-BA3C-4B14-8EFD-4BB510CA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4" name="Freeform 5">
              <a:extLst>
                <a:ext uri="{FF2B5EF4-FFF2-40B4-BE49-F238E27FC236}">
                  <a16:creationId xmlns:a16="http://schemas.microsoft.com/office/drawing/2014/main" id="{E098F9C4-2AE2-4FA4-974F-9C9F4ED35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5" name="Freeform 5">
              <a:extLst>
                <a:ext uri="{FF2B5EF4-FFF2-40B4-BE49-F238E27FC236}">
                  <a16:creationId xmlns:a16="http://schemas.microsoft.com/office/drawing/2014/main" id="{BD6C01FB-DF9D-42FE-9C82-DEF119DB6A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56" name="Freeform 5">
              <a:extLst>
                <a:ext uri="{FF2B5EF4-FFF2-40B4-BE49-F238E27FC236}">
                  <a16:creationId xmlns:a16="http://schemas.microsoft.com/office/drawing/2014/main" id="{7B264309-727F-43C4-9E15-AB69155D8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8" name="Rectangle 57">
            <a:extLst>
              <a:ext uri="{FF2B5EF4-FFF2-40B4-BE49-F238E27FC236}">
                <a16:creationId xmlns:a16="http://schemas.microsoft.com/office/drawing/2014/main" id="{3E20E404-0173-46F6-9DC4-C960A5778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60" name="Rectangle 59">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63" name="Rectangle 62">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0FF9A799-B773-17DD-F6F6-55AC29E27D77}"/>
              </a:ext>
            </a:extLst>
          </p:cNvPr>
          <p:cNvSpPr>
            <a:spLocks noGrp="1"/>
          </p:cNvSpPr>
          <p:nvPr>
            <p:ph type="ctrTitle"/>
          </p:nvPr>
        </p:nvSpPr>
        <p:spPr>
          <a:xfrm>
            <a:off x="836247" y="1085549"/>
            <a:ext cx="3430947" cy="4686903"/>
          </a:xfrm>
        </p:spPr>
        <p:txBody>
          <a:bodyPr vert="horz" lIns="91440" tIns="45720" rIns="91440" bIns="45720" rtlCol="0" anchor="ctr">
            <a:normAutofit/>
          </a:bodyPr>
          <a:lstStyle/>
          <a:p>
            <a:pPr algn="r"/>
            <a:r>
              <a:rPr lang="en-US" sz="3600" dirty="0">
                <a:solidFill>
                  <a:schemeClr val="tx1"/>
                </a:solidFill>
              </a:rPr>
              <a:t>What is the output?</a:t>
            </a:r>
            <a:br>
              <a:rPr lang="en-US" sz="3600" dirty="0"/>
            </a:br>
            <a:endParaRPr lang="en-US" sz="3600">
              <a:solidFill>
                <a:schemeClr val="tx1"/>
              </a:solidFill>
            </a:endParaRPr>
          </a:p>
        </p:txBody>
      </p:sp>
      <p:cxnSp>
        <p:nvCxnSpPr>
          <p:cNvPr id="66" name="Straight Connector 65">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54C9A4A-BDDA-8CD5-EE0C-2544FA6E4645}"/>
              </a:ext>
            </a:extLst>
          </p:cNvPr>
          <p:cNvSpPr>
            <a:spLocks noGrp="1"/>
          </p:cNvSpPr>
          <p:nvPr>
            <p:ph type="subTitle" idx="1"/>
          </p:nvPr>
        </p:nvSpPr>
        <p:spPr>
          <a:xfrm>
            <a:off x="5041399" y="1085549"/>
            <a:ext cx="5579707" cy="4686903"/>
          </a:xfrm>
        </p:spPr>
        <p:txBody>
          <a:bodyPr vert="horz" lIns="91440" tIns="45720" rIns="91440" bIns="45720" rtlCol="0" anchor="ctr">
            <a:normAutofit/>
          </a:bodyPr>
          <a:lstStyle/>
          <a:p>
            <a:pPr>
              <a:lnSpc>
                <a:spcPct val="90000"/>
              </a:lnSpc>
              <a:buFont typeface="Wingdings 3" charset="2"/>
              <a:buChar char=""/>
            </a:pPr>
            <a:r>
              <a:rPr lang="en-US" sz="1400">
                <a:solidFill>
                  <a:schemeClr val="tx1"/>
                </a:solidFill>
              </a:rPr>
              <a:t>Prediction: The trained model assigns a label to each image, indicating the type of clothing it represents.</a:t>
            </a:r>
          </a:p>
          <a:p>
            <a:pPr>
              <a:lnSpc>
                <a:spcPct val="90000"/>
              </a:lnSpc>
              <a:buFont typeface="Wingdings 3" charset="2"/>
              <a:buChar char=""/>
            </a:pPr>
            <a:r>
              <a:rPr lang="en-US" sz="1400">
                <a:solidFill>
                  <a:schemeClr val="tx1"/>
                </a:solidFill>
              </a:rPr>
              <a:t>Example Output:</a:t>
            </a:r>
          </a:p>
          <a:p>
            <a:pPr marL="742950" lvl="1" indent="-285750" algn="l">
              <a:lnSpc>
                <a:spcPct val="90000"/>
              </a:lnSpc>
              <a:buFont typeface="Wingdings 3" charset="2"/>
              <a:buChar char=""/>
            </a:pPr>
            <a:r>
              <a:rPr lang="en-US" sz="1400">
                <a:solidFill>
                  <a:schemeClr val="tx1"/>
                </a:solidFill>
              </a:rPr>
              <a:t>For instance, if an image is predicted as a "T-shirt/top" (class 0) </a:t>
            </a:r>
          </a:p>
          <a:p>
            <a:pPr marL="742950" lvl="1" indent="-285750" algn="l">
              <a:lnSpc>
                <a:spcPct val="90000"/>
              </a:lnSpc>
              <a:buFont typeface="Wingdings 3" charset="2"/>
              <a:buChar char=""/>
            </a:pPr>
            <a:r>
              <a:rPr lang="en-US" sz="1400">
                <a:solidFill>
                  <a:schemeClr val="tx1"/>
                </a:solidFill>
              </a:rPr>
              <a:t>the output might look like:</a:t>
            </a:r>
          </a:p>
          <a:p>
            <a:pPr lvl="1" algn="l">
              <a:lnSpc>
                <a:spcPct val="90000"/>
              </a:lnSpc>
              <a:buFont typeface="Wingdings 3" charset="2"/>
              <a:buChar char=""/>
            </a:pPr>
            <a:r>
              <a:rPr lang="en-US" sz="1400">
                <a:solidFill>
                  <a:schemeClr val="tx1"/>
                </a:solidFill>
              </a:rPr>
              <a:t>Actual = T-shirt/top / 0
Predicted = T-shirt/top / 0
</a:t>
            </a:r>
          </a:p>
          <a:p>
            <a:pPr marL="742950" lvl="1" indent="-285750" algn="l">
              <a:lnSpc>
                <a:spcPct val="90000"/>
              </a:lnSpc>
              <a:buFont typeface="Wingdings 3" charset="2"/>
              <a:buChar char=""/>
            </a:pPr>
            <a:r>
              <a:rPr lang="en-US" sz="1400">
                <a:solidFill>
                  <a:schemeClr val="tx1"/>
                </a:solidFill>
              </a:rPr>
              <a:t>This shows the model correctly identified the image as a T-shirt/top with class label 0.</a:t>
            </a:r>
          </a:p>
          <a:p>
            <a:pPr>
              <a:lnSpc>
                <a:spcPct val="90000"/>
              </a:lnSpc>
              <a:buFont typeface="Wingdings 3" charset="2"/>
              <a:buChar char=""/>
            </a:pPr>
            <a:r>
              <a:rPr lang="en-US" sz="1400">
                <a:solidFill>
                  <a:schemeClr val="tx1"/>
                </a:solidFill>
              </a:rPr>
              <a:t>Visual Display: Some code might display test images with their actual and predicted labels for visual inspection.</a:t>
            </a:r>
          </a:p>
          <a:p>
            <a:pPr>
              <a:lnSpc>
                <a:spcPct val="90000"/>
              </a:lnSpc>
              <a:buFont typeface="Wingdings 3" charset="2"/>
              <a:buChar char=""/>
            </a:pPr>
            <a:r>
              <a:rPr lang="en-US" sz="1400">
                <a:solidFill>
                  <a:schemeClr val="tx1"/>
                </a:solidFill>
              </a:rPr>
              <a:t>Evaluation Metrics: The code might also produce metrics like accuracy, a confusion matrix, and a classification report to assess overall model performance across all clothing classes.</a:t>
            </a:r>
          </a:p>
          <a:p>
            <a:pPr>
              <a:lnSpc>
                <a:spcPct val="90000"/>
              </a:lnSpc>
              <a:buFont typeface="Wingdings 3" charset="2"/>
              <a:buChar char=""/>
            </a:pPr>
            <a:endParaRPr lang="en-US" sz="1400">
              <a:solidFill>
                <a:schemeClr val="tx1"/>
              </a:solidFill>
            </a:endParaRPr>
          </a:p>
        </p:txBody>
      </p:sp>
      <p:sp>
        <p:nvSpPr>
          <p:cNvPr id="68" name="Footer Placeholder 4">
            <a:extLst>
              <a:ext uri="{FF2B5EF4-FFF2-40B4-BE49-F238E27FC236}">
                <a16:creationId xmlns:a16="http://schemas.microsoft.com/office/drawing/2014/main" id="{0308D749-5984-4BB8-A788-A85D24304A0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61110" y="6391838"/>
            <a:ext cx="3859795" cy="304801"/>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bg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b="1" dirty="0">
              <a:solidFill>
                <a:srgbClr val="B31166"/>
              </a:solidFill>
            </a:endParaRPr>
          </a:p>
        </p:txBody>
      </p:sp>
      <p:sp>
        <p:nvSpPr>
          <p:cNvPr id="70" name="Date Placeholder 3">
            <a:extLst>
              <a:ext uri="{FF2B5EF4-FFF2-40B4-BE49-F238E27FC236}">
                <a16:creationId xmlns:a16="http://schemas.microsoft.com/office/drawing/2014/main" id="{95B8172D-A4C8-41B4-8991-78BBEC4039D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7718854" y="6391839"/>
            <a:ext cx="2997637" cy="304798"/>
          </a:xfrm>
          <a:prstGeom prst="rect">
            <a:avLst/>
          </a:prstGeom>
        </p:spPr>
        <p:txBody>
          <a:bodyPr vert="horz" lIns="91440" tIns="45720" rIns="91440" bIns="45720" rtlCol="0" anchor="t"/>
          <a:lstStyle>
            <a:defPPr>
              <a:defRPr lang="en-US"/>
            </a:defPPr>
            <a:lvl1pPr marL="0" algn="l" defTabSz="457200" rtl="0" eaLnBrk="1" latinLnBrk="0" hangingPunct="1">
              <a:defRPr sz="1000" b="0" i="0" kern="1200">
                <a:solidFill>
                  <a:schemeClr val="bg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endParaRPr lang="en-US" b="1" dirty="0">
              <a:solidFill>
                <a:srgbClr val="B31166"/>
              </a:solidFill>
            </a:endParaRPr>
          </a:p>
        </p:txBody>
      </p:sp>
    </p:spTree>
    <p:extLst>
      <p:ext uri="{BB962C8B-B14F-4D97-AF65-F5344CB8AC3E}">
        <p14:creationId xmlns:p14="http://schemas.microsoft.com/office/powerpoint/2010/main" val="1235164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124000"/>
                <a:satMod val="148000"/>
                <a:lumMod val="124000"/>
              </a:schemeClr>
            </a:gs>
            <a:gs pos="100000">
              <a:schemeClr val="bg1">
                <a:shade val="76000"/>
                <a:hueMod val="89000"/>
                <a:satMod val="16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86DE8A2-E45F-4163-B246-A5162E17BE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C88A9C7-37B3-4341-BF1A-E8F3049EC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ollage of different clothes&#10;&#10;Description automatically generated">
            <a:extLst>
              <a:ext uri="{FF2B5EF4-FFF2-40B4-BE49-F238E27FC236}">
                <a16:creationId xmlns:a16="http://schemas.microsoft.com/office/drawing/2014/main" id="{58C9B654-A5E7-4E4E-D5BB-604857184D1B}"/>
              </a:ext>
            </a:extLst>
          </p:cNvPr>
          <p:cNvPicPr>
            <a:picLocks noChangeAspect="1"/>
          </p:cNvPicPr>
          <p:nvPr/>
        </p:nvPicPr>
        <p:blipFill>
          <a:blip r:embed="rId2"/>
          <a:stretch>
            <a:fillRect/>
          </a:stretch>
        </p:blipFill>
        <p:spPr>
          <a:xfrm>
            <a:off x="3851158" y="1123527"/>
            <a:ext cx="4489679" cy="4604800"/>
          </a:xfrm>
          <a:prstGeom prst="rect">
            <a:avLst/>
          </a:prstGeom>
        </p:spPr>
      </p:pic>
    </p:spTree>
    <p:extLst>
      <p:ext uri="{BB962C8B-B14F-4D97-AF65-F5344CB8AC3E}">
        <p14:creationId xmlns:p14="http://schemas.microsoft.com/office/powerpoint/2010/main" val="162652639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95CEB6-7C60-A636-28AD-C12487AF8FE0}"/>
              </a:ext>
            </a:extLst>
          </p:cNvPr>
          <p:cNvSpPr>
            <a:spLocks noGrp="1"/>
          </p:cNvSpPr>
          <p:nvPr>
            <p:ph idx="1"/>
          </p:nvPr>
        </p:nvSpPr>
        <p:spPr>
          <a:xfrm>
            <a:off x="838200" y="2771335"/>
            <a:ext cx="10515600" cy="3405628"/>
          </a:xfrm>
        </p:spPr>
        <p:txBody>
          <a:bodyPr vert="horz" lIns="91440" tIns="45720" rIns="91440" bIns="45720" rtlCol="0" anchor="t">
            <a:normAutofit/>
          </a:bodyPr>
          <a:lstStyle/>
          <a:p>
            <a:pPr algn="ctr"/>
            <a:r>
              <a:rPr lang="en-US" sz="4800" dirty="0"/>
              <a:t>What is the dataset we used?</a:t>
            </a:r>
          </a:p>
          <a:p>
            <a:pPr algn="ctr"/>
            <a:r>
              <a:rPr lang="en-US" sz="4800" dirty="0"/>
              <a:t>What is the code ?</a:t>
            </a:r>
          </a:p>
          <a:p>
            <a:pPr algn="ctr"/>
            <a:r>
              <a:rPr lang="en-US" sz="4800" dirty="0"/>
              <a:t>What is the out put?</a:t>
            </a:r>
          </a:p>
        </p:txBody>
      </p:sp>
    </p:spTree>
    <p:extLst>
      <p:ext uri="{BB962C8B-B14F-4D97-AF65-F5344CB8AC3E}">
        <p14:creationId xmlns:p14="http://schemas.microsoft.com/office/powerpoint/2010/main" val="3255851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2E8BD2A-4014-4DC6-A228-4ECE6A0AA6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BD0F43A4-A469-42F0-8A8C-C83267E7B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7282985F-8570-4C20-9EE5-F40FA5953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F45763AB-EB50-4C8D-89DA-DDCBF5042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F5AE31F6-6D42-4BC8-BB56-F5C2436C7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B7A9BE8-8E6D-46BB-8445-8F9459065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D6789800-7501-41DE-A983-5C0583C5A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4F71D34F-471B-4AE5-AB46-8D5E7A616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0C34BAD-A65E-40CE-8FF6-5B9777927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BF0943C6-9E07-4892-9EC5-2210B9D30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0B626621-A51A-4BFF-9026-FAAE5E76D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D69C07EE-60A8-4276-873F-355F75D4BD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4084CFAC-0A1D-3EDB-7CF8-A1A5BD15D768}"/>
              </a:ext>
            </a:extLst>
          </p:cNvPr>
          <p:cNvSpPr>
            <a:spLocks noGrp="1"/>
          </p:cNvSpPr>
          <p:nvPr>
            <p:ph type="ctrTitle"/>
          </p:nvPr>
        </p:nvSpPr>
        <p:spPr>
          <a:xfrm>
            <a:off x="5232771" y="437513"/>
            <a:ext cx="6232398" cy="5954325"/>
          </a:xfrm>
        </p:spPr>
        <p:txBody>
          <a:bodyPr anchor="ctr">
            <a:normAutofit/>
          </a:bodyPr>
          <a:lstStyle/>
          <a:p>
            <a:r>
              <a:rPr lang="en-US" sz="6600" dirty="0">
                <a:solidFill>
                  <a:schemeClr val="tx2"/>
                </a:solidFill>
                <a:ea typeface="+mj-lt"/>
                <a:cs typeface="+mj-lt"/>
              </a:rPr>
              <a:t>Vgsales.csv is the dataset we used for modelling it</a:t>
            </a:r>
            <a:endParaRPr lang="en-US" dirty="0">
              <a:solidFill>
                <a:schemeClr val="tx2"/>
              </a:solidFill>
            </a:endParaRPr>
          </a:p>
        </p:txBody>
      </p:sp>
      <p:sp>
        <p:nvSpPr>
          <p:cNvPr id="3" name="Subtitle 2">
            <a:extLst>
              <a:ext uri="{FF2B5EF4-FFF2-40B4-BE49-F238E27FC236}">
                <a16:creationId xmlns:a16="http://schemas.microsoft.com/office/drawing/2014/main" id="{BCE9D548-AAC8-76C6-667E-FF6ED58487D1}"/>
              </a:ext>
            </a:extLst>
          </p:cNvPr>
          <p:cNvSpPr>
            <a:spLocks noGrp="1"/>
          </p:cNvSpPr>
          <p:nvPr>
            <p:ph type="subTitle" idx="1"/>
          </p:nvPr>
        </p:nvSpPr>
        <p:spPr>
          <a:xfrm>
            <a:off x="971257" y="1172776"/>
            <a:ext cx="3290257" cy="4512448"/>
          </a:xfrm>
        </p:spPr>
        <p:txBody>
          <a:bodyPr anchor="ctr">
            <a:normAutofit/>
          </a:bodyPr>
          <a:lstStyle/>
          <a:p>
            <a:r>
              <a:rPr lang="en-US" sz="2400" dirty="0">
                <a:solidFill>
                  <a:schemeClr val="accent1">
                    <a:lumMod val="60000"/>
                    <a:lumOff val="40000"/>
                  </a:schemeClr>
                </a:solidFill>
              </a:rPr>
              <a:t>What is dataset?</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3327886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9" name="Rectangle 8">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7517BC95-BFB4-9A25-3D47-D7947D92E9B0}"/>
              </a:ext>
            </a:extLst>
          </p:cNvPr>
          <p:cNvSpPr>
            <a:spLocks noGrp="1"/>
          </p:cNvSpPr>
          <p:nvPr>
            <p:ph type="ctrTitle"/>
          </p:nvPr>
        </p:nvSpPr>
        <p:spPr>
          <a:xfrm>
            <a:off x="4402195" y="1008193"/>
            <a:ext cx="7229470" cy="5043271"/>
          </a:xfrm>
        </p:spPr>
        <p:txBody>
          <a:bodyPr anchor="ctr">
            <a:normAutofit/>
          </a:bodyPr>
          <a:lstStyle/>
          <a:p>
            <a:r>
              <a:rPr lang="en-US" sz="3600" dirty="0">
                <a:solidFill>
                  <a:schemeClr val="tx1"/>
                </a:solidFill>
              </a:rPr>
              <a:t>We </a:t>
            </a:r>
            <a:r>
              <a:rPr lang="en-US" sz="3600" dirty="0">
                <a:solidFill>
                  <a:schemeClr val="tx1"/>
                </a:solidFill>
                <a:ea typeface="+mj-lt"/>
                <a:cs typeface="+mj-lt"/>
              </a:rPr>
              <a:t>successfully </a:t>
            </a:r>
            <a:r>
              <a:rPr lang="en-US" sz="3600" dirty="0">
                <a:solidFill>
                  <a:schemeClr val="tx1"/>
                </a:solidFill>
              </a:rPr>
              <a:t>get a good score for both MSE and R^2</a:t>
            </a:r>
            <a:br>
              <a:rPr lang="en-US" sz="3600" dirty="0"/>
            </a:br>
            <a:r>
              <a:rPr lang="en-US" sz="3600" dirty="0">
                <a:solidFill>
                  <a:schemeClr val="tx1"/>
                </a:solidFill>
                <a:latin typeface="Century Gothic"/>
              </a:rPr>
              <a:t>then we visualize which will work better on our models!</a:t>
            </a:r>
            <a:br>
              <a:rPr lang="en-US" sz="3600" dirty="0">
                <a:latin typeface="Century Gothic"/>
              </a:rPr>
            </a:br>
            <a:r>
              <a:rPr lang="en-US" sz="1200" b="1" dirty="0">
                <a:latin typeface="Consolas"/>
              </a:rPr>
              <a:t>Mean Squared Error: 0.00047807235299513384</a:t>
            </a:r>
            <a:br>
              <a:rPr lang="en-US" sz="1200" b="1" dirty="0">
                <a:latin typeface="Consolas"/>
              </a:rPr>
            </a:br>
            <a:r>
              <a:rPr lang="en-US" sz="1200" b="1" dirty="0">
                <a:latin typeface="Consolas"/>
              </a:rPr>
              <a:t>R-squared: 0.9998862102032399</a:t>
            </a:r>
            <a:br>
              <a:rPr lang="en-US" sz="6600" dirty="0"/>
            </a:br>
            <a:endParaRPr lang="en-US" sz="1100">
              <a:latin typeface="Consolas"/>
            </a:endParaRPr>
          </a:p>
        </p:txBody>
      </p:sp>
      <p:sp>
        <p:nvSpPr>
          <p:cNvPr id="3" name="Subtitle 2">
            <a:extLst>
              <a:ext uri="{FF2B5EF4-FFF2-40B4-BE49-F238E27FC236}">
                <a16:creationId xmlns:a16="http://schemas.microsoft.com/office/drawing/2014/main" id="{2B012ADF-85C3-189A-4057-E12AF7EA5266}"/>
              </a:ext>
            </a:extLst>
          </p:cNvPr>
          <p:cNvSpPr>
            <a:spLocks noGrp="1"/>
          </p:cNvSpPr>
          <p:nvPr>
            <p:ph type="subTitle" idx="1"/>
          </p:nvPr>
        </p:nvSpPr>
        <p:spPr>
          <a:xfrm>
            <a:off x="1121861" y="1370143"/>
            <a:ext cx="2913091" cy="4157446"/>
          </a:xfrm>
        </p:spPr>
        <p:txBody>
          <a:bodyPr anchor="ctr">
            <a:normAutofit/>
          </a:bodyPr>
          <a:lstStyle/>
          <a:p>
            <a:pPr algn="r"/>
            <a:r>
              <a:rPr lang="en-US" sz="2000" dirty="0"/>
              <a:t>What's the output?</a:t>
            </a:r>
            <a:endParaRPr lang="en-US" dirty="0"/>
          </a:p>
        </p:txBody>
      </p:sp>
      <p:cxnSp>
        <p:nvCxnSpPr>
          <p:cNvPr id="12" name="Straight Connector 11">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25494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9" name="Rectangle 8">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 name="Picture 1">
            <a:extLst>
              <a:ext uri="{FF2B5EF4-FFF2-40B4-BE49-F238E27FC236}">
                <a16:creationId xmlns:a16="http://schemas.microsoft.com/office/drawing/2014/main" id="{FE719DEF-AE05-93DC-8B21-2D211E0CE2D5}"/>
              </a:ext>
            </a:extLst>
          </p:cNvPr>
          <p:cNvPicPr>
            <a:picLocks noChangeAspect="1"/>
          </p:cNvPicPr>
          <p:nvPr/>
        </p:nvPicPr>
        <p:blipFill>
          <a:blip r:embed="rId2"/>
          <a:stretch>
            <a:fillRect/>
          </a:stretch>
        </p:blipFill>
        <p:spPr>
          <a:xfrm>
            <a:off x="1013503" y="1284394"/>
            <a:ext cx="4068912" cy="4283066"/>
          </a:xfrm>
          <a:prstGeom prst="rect">
            <a:avLst/>
          </a:prstGeom>
        </p:spPr>
      </p:pic>
      <p:pic>
        <p:nvPicPr>
          <p:cNvPr id="3" name="Picture 2" descr="A green bar graph with white text&#10;&#10;Description automatically generated">
            <a:extLst>
              <a:ext uri="{FF2B5EF4-FFF2-40B4-BE49-F238E27FC236}">
                <a16:creationId xmlns:a16="http://schemas.microsoft.com/office/drawing/2014/main" id="{2A1E938D-F09F-8075-47A2-4A1827C8ECBD}"/>
              </a:ext>
            </a:extLst>
          </p:cNvPr>
          <p:cNvPicPr>
            <a:picLocks noChangeAspect="1"/>
          </p:cNvPicPr>
          <p:nvPr/>
        </p:nvPicPr>
        <p:blipFill>
          <a:blip r:embed="rId3"/>
          <a:stretch>
            <a:fillRect/>
          </a:stretch>
        </p:blipFill>
        <p:spPr>
          <a:xfrm>
            <a:off x="7288662" y="1284393"/>
            <a:ext cx="3672491" cy="4283066"/>
          </a:xfrm>
          <a:prstGeom prst="rect">
            <a:avLst/>
          </a:prstGeom>
        </p:spPr>
      </p:pic>
    </p:spTree>
    <p:extLst>
      <p:ext uri="{BB962C8B-B14F-4D97-AF65-F5344CB8AC3E}">
        <p14:creationId xmlns:p14="http://schemas.microsoft.com/office/powerpoint/2010/main" val="2641929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C2E1AA7D-49B7-C1C0-3716-2E28236AAF7F}"/>
            </a:ext>
          </a:extLst>
        </p:cNvPr>
        <p:cNvGrpSpPr/>
        <p:nvPr/>
      </p:nvGrpSpPr>
      <p:grpSpPr>
        <a:xfrm>
          <a:off x="0" y="0"/>
          <a:ext cx="0" cy="0"/>
          <a:chOff x="0" y="0"/>
          <a:chExt cx="0" cy="0"/>
        </a:xfrm>
      </p:grpSpPr>
      <p:grpSp>
        <p:nvGrpSpPr>
          <p:cNvPr id="24" name="Group 23">
            <a:extLst>
              <a:ext uri="{FF2B5EF4-FFF2-40B4-BE49-F238E27FC236}">
                <a16:creationId xmlns:a16="http://schemas.microsoft.com/office/drawing/2014/main" id="{424C2091-0C8F-C5EA-10CE-9DB96BE931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25" name="Rectangle 24">
              <a:extLst>
                <a:ext uri="{FF2B5EF4-FFF2-40B4-BE49-F238E27FC236}">
                  <a16:creationId xmlns:a16="http://schemas.microsoft.com/office/drawing/2014/main" id="{BA91F447-3638-699A-42F9-55161AB7F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6" name="Freeform 5">
              <a:extLst>
                <a:ext uri="{FF2B5EF4-FFF2-40B4-BE49-F238E27FC236}">
                  <a16:creationId xmlns:a16="http://schemas.microsoft.com/office/drawing/2014/main" id="{3ACFDD8B-BBA5-D15E-4F76-3A07BF2C85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CF1E14DE-6B37-3749-72B8-231AF279CE50}"/>
              </a:ext>
            </a:extLst>
          </p:cNvPr>
          <p:cNvSpPr>
            <a:spLocks noGrp="1"/>
          </p:cNvSpPr>
          <p:nvPr>
            <p:ph type="ctrTitle"/>
          </p:nvPr>
        </p:nvSpPr>
        <p:spPr>
          <a:xfrm>
            <a:off x="1683171" y="1169773"/>
            <a:ext cx="8825658" cy="2870161"/>
          </a:xfrm>
        </p:spPr>
        <p:txBody>
          <a:bodyPr anchor="b">
            <a:normAutofit fontScale="90000"/>
          </a:bodyPr>
          <a:lstStyle/>
          <a:p>
            <a:pPr algn="ctr"/>
            <a:r>
              <a:rPr lang="en-US" dirty="0">
                <a:solidFill>
                  <a:schemeClr val="tx1"/>
                </a:solidFill>
                <a:ea typeface="+mj-lt"/>
                <a:cs typeface="+mj-lt"/>
              </a:rPr>
              <a:t>Second Project</a:t>
            </a:r>
            <a:br>
              <a:rPr lang="en-US" dirty="0">
                <a:solidFill>
                  <a:schemeClr val="tx1"/>
                </a:solidFill>
                <a:ea typeface="+mj-lt"/>
                <a:cs typeface="+mj-lt"/>
              </a:rPr>
            </a:br>
            <a:r>
              <a:rPr lang="en-US" dirty="0">
                <a:solidFill>
                  <a:schemeClr val="tx1"/>
                </a:solidFill>
                <a:ea typeface="+mj-lt"/>
                <a:cs typeface="+mj-lt"/>
              </a:rPr>
              <a:t> Supervised Learning Classification Problem (Structured Dataset)</a:t>
            </a:r>
          </a:p>
        </p:txBody>
      </p:sp>
      <p:cxnSp>
        <p:nvCxnSpPr>
          <p:cNvPr id="28" name="Straight Connector 27">
            <a:extLst>
              <a:ext uri="{FF2B5EF4-FFF2-40B4-BE49-F238E27FC236}">
                <a16:creationId xmlns:a16="http://schemas.microsoft.com/office/drawing/2014/main" id="{24B719BB-9039-FE88-2BB9-5E95AB00B4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642655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9708AD-0773-7445-B43A-74C84889D1C9}"/>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A31FDA1-F60B-F314-1C7F-B7E11EFEB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A7CADC3-DFBF-A73A-5430-A338EB2E7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ECA36AAC-DD71-9CA2-DA42-223B842D1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234F1E22-42B1-A99C-C8E7-6337A6723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28158022-CBFA-9ECC-78BC-411615A9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07317B11-E831-9C86-65C8-B075EBAC2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6AA2A60F-2DCE-0A6F-2500-5870E2381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305C9CF1-2454-8EB9-7606-9E7B01487F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F8EC91A5-37F0-6440-A23F-ED27D24EC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113A9E2D-D113-4D80-92AA-C53B7B00BE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16DEB612-2C12-D8CF-635A-F05FD3359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9ABAC4DC-194B-3001-307A-7CFD756327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1F66445F-FDCE-3060-3AC1-D297C712EEE0}"/>
              </a:ext>
            </a:extLst>
          </p:cNvPr>
          <p:cNvSpPr>
            <a:spLocks noGrp="1"/>
          </p:cNvSpPr>
          <p:nvPr>
            <p:ph type="ctrTitle"/>
          </p:nvPr>
        </p:nvSpPr>
        <p:spPr>
          <a:xfrm>
            <a:off x="5232771" y="437513"/>
            <a:ext cx="6232398" cy="5954325"/>
          </a:xfrm>
        </p:spPr>
        <p:txBody>
          <a:bodyPr anchor="ctr">
            <a:normAutofit/>
          </a:bodyPr>
          <a:lstStyle/>
          <a:p>
            <a:r>
              <a:rPr lang="en-US" sz="6600" dirty="0">
                <a:solidFill>
                  <a:schemeClr val="tx2"/>
                </a:solidFill>
                <a:ea typeface="+mj-lt"/>
                <a:cs typeface="+mj-lt"/>
              </a:rPr>
              <a:t>Employee.csv is the dataset we used for modelling it</a:t>
            </a:r>
            <a:endParaRPr lang="en-US" dirty="0">
              <a:solidFill>
                <a:schemeClr val="tx2"/>
              </a:solidFill>
            </a:endParaRPr>
          </a:p>
        </p:txBody>
      </p:sp>
      <p:sp>
        <p:nvSpPr>
          <p:cNvPr id="3" name="Subtitle 2">
            <a:extLst>
              <a:ext uri="{FF2B5EF4-FFF2-40B4-BE49-F238E27FC236}">
                <a16:creationId xmlns:a16="http://schemas.microsoft.com/office/drawing/2014/main" id="{1699F03E-BA8C-85CF-7FE3-33D7468EB2AF}"/>
              </a:ext>
            </a:extLst>
          </p:cNvPr>
          <p:cNvSpPr>
            <a:spLocks noGrp="1"/>
          </p:cNvSpPr>
          <p:nvPr>
            <p:ph type="subTitle" idx="1"/>
          </p:nvPr>
        </p:nvSpPr>
        <p:spPr>
          <a:xfrm>
            <a:off x="971257" y="1172776"/>
            <a:ext cx="3290257" cy="4512448"/>
          </a:xfrm>
        </p:spPr>
        <p:txBody>
          <a:bodyPr anchor="ctr">
            <a:normAutofit/>
          </a:bodyPr>
          <a:lstStyle/>
          <a:p>
            <a:r>
              <a:rPr lang="en-US" sz="2400" dirty="0">
                <a:solidFill>
                  <a:schemeClr val="accent1">
                    <a:lumMod val="60000"/>
                    <a:lumOff val="40000"/>
                  </a:schemeClr>
                </a:solidFill>
              </a:rPr>
              <a:t>What is dataset?</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3539199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9CCA489A-7A10-11C9-D850-9FE6F9F2C7A9}"/>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A4FEF7F0-A4EF-6FD8-7844-272185007A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9" name="Rectangle 8">
              <a:extLst>
                <a:ext uri="{FF2B5EF4-FFF2-40B4-BE49-F238E27FC236}">
                  <a16:creationId xmlns:a16="http://schemas.microsoft.com/office/drawing/2014/main" id="{20BBADAD-213A-0F51-C4DB-4271DEDB4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AED16101-0560-151B-FE08-63F1938AB9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16870577-FA21-0FB4-4892-DDE994955E81}"/>
              </a:ext>
            </a:extLst>
          </p:cNvPr>
          <p:cNvSpPr>
            <a:spLocks noGrp="1"/>
          </p:cNvSpPr>
          <p:nvPr>
            <p:ph type="ctrTitle"/>
          </p:nvPr>
        </p:nvSpPr>
        <p:spPr>
          <a:xfrm>
            <a:off x="4402195" y="1636843"/>
            <a:ext cx="7229470" cy="5043271"/>
          </a:xfrm>
        </p:spPr>
        <p:txBody>
          <a:bodyPr anchor="ctr">
            <a:normAutofit/>
          </a:bodyPr>
          <a:lstStyle/>
          <a:p>
            <a:r>
              <a:rPr lang="en-US" sz="1200" b="1" dirty="0">
                <a:ea typeface="+mj-lt"/>
                <a:cs typeface="+mj-lt"/>
              </a:rPr>
              <a:t>Data Handling and Exploration:</a:t>
            </a:r>
            <a:endParaRPr lang="en-US" dirty="0"/>
          </a:p>
          <a:p>
            <a:pPr marL="285750" lvl="1" indent="-285750">
              <a:buFont typeface="Arial"/>
              <a:buChar char="•"/>
            </a:pPr>
            <a:r>
              <a:rPr lang="en-US" sz="1200" dirty="0">
                <a:solidFill>
                  <a:srgbClr val="D1D5DB"/>
                </a:solidFill>
                <a:latin typeface="+mj-lt"/>
                <a:ea typeface="+mj-lt"/>
                <a:cs typeface="+mj-lt"/>
              </a:rPr>
              <a:t>Reads employee data from a CSV file and checks its information, removes duplicates, and checks for missing values.</a:t>
            </a:r>
            <a:endParaRPr lang="en-US" dirty="0"/>
          </a:p>
          <a:p>
            <a:pPr marL="285750" lvl="1" indent="-285750">
              <a:buFont typeface="Arial"/>
              <a:buChar char="•"/>
            </a:pPr>
            <a:r>
              <a:rPr lang="en-US" sz="1200" dirty="0">
                <a:solidFill>
                  <a:srgbClr val="D1D5DB"/>
                </a:solidFill>
                <a:latin typeface="+mj-lt"/>
                <a:ea typeface="+mj-lt"/>
                <a:cs typeface="+mj-lt"/>
              </a:rPr>
              <a:t>Encodes categorical columns (like 'Gender', '</a:t>
            </a:r>
            <a:r>
              <a:rPr lang="en-US" sz="1200" dirty="0" err="1">
                <a:solidFill>
                  <a:srgbClr val="D1D5DB"/>
                </a:solidFill>
                <a:latin typeface="+mj-lt"/>
                <a:ea typeface="+mj-lt"/>
                <a:cs typeface="+mj-lt"/>
              </a:rPr>
              <a:t>EverBenched</a:t>
            </a:r>
            <a:r>
              <a:rPr lang="en-US" sz="1200" dirty="0">
                <a:solidFill>
                  <a:srgbClr val="D1D5DB"/>
                </a:solidFill>
                <a:latin typeface="+mj-lt"/>
                <a:ea typeface="+mj-lt"/>
                <a:cs typeface="+mj-lt"/>
              </a:rPr>
              <a:t>', and 'Education') into numerical values.</a:t>
            </a:r>
            <a:endParaRPr lang="en-US" dirty="0"/>
          </a:p>
          <a:p>
            <a:pPr>
              <a:buFont typeface="Arial"/>
              <a:buChar char="•"/>
            </a:pPr>
            <a:r>
              <a:rPr lang="en-US" sz="1200" b="1" dirty="0">
                <a:ea typeface="+mj-lt"/>
                <a:cs typeface="+mj-lt"/>
              </a:rPr>
              <a:t>Visual Exploration:</a:t>
            </a:r>
            <a:endParaRPr lang="en-US" dirty="0"/>
          </a:p>
          <a:p>
            <a:pPr marL="285750" lvl="1" indent="-285750">
              <a:buFont typeface="Arial"/>
              <a:buChar char="•"/>
            </a:pPr>
            <a:r>
              <a:rPr lang="en-US" sz="1200" dirty="0">
                <a:solidFill>
                  <a:srgbClr val="D1D5DB"/>
                </a:solidFill>
                <a:latin typeface="+mj-lt"/>
                <a:ea typeface="+mj-lt"/>
                <a:cs typeface="+mj-lt"/>
              </a:rPr>
              <a:t>Creates visual plots (count plots) to show the distribution of different aspects such as gender, age, city, payment tier, experience in the current domain, joining year, education, and leave status.</a:t>
            </a:r>
            <a:endParaRPr lang="en-US" dirty="0"/>
          </a:p>
          <a:p>
            <a:pPr>
              <a:buFont typeface="Arial"/>
              <a:buChar char="•"/>
            </a:pPr>
            <a:r>
              <a:rPr lang="en-US" sz="1200" b="1" dirty="0">
                <a:ea typeface="+mj-lt"/>
                <a:cs typeface="+mj-lt"/>
              </a:rPr>
              <a:t>Correlation Analysis:</a:t>
            </a:r>
            <a:endParaRPr lang="en-US" dirty="0"/>
          </a:p>
          <a:p>
            <a:pPr marL="285750" lvl="1" indent="-285750">
              <a:buFont typeface="Arial"/>
              <a:buChar char="•"/>
            </a:pPr>
            <a:r>
              <a:rPr lang="en-US" sz="1200">
                <a:solidFill>
                  <a:srgbClr val="D1D5DB"/>
                </a:solidFill>
                <a:latin typeface="+mj-lt"/>
                <a:ea typeface="+mj-lt"/>
                <a:cs typeface="+mj-lt"/>
              </a:rPr>
              <a:t>Generates a heatmap to display the relationships between different numerical features in the dataset.</a:t>
            </a:r>
            <a:endParaRPr lang="en-US"/>
          </a:p>
          <a:p>
            <a:pPr>
              <a:buFont typeface="Arial"/>
              <a:buChar char="•"/>
            </a:pPr>
            <a:r>
              <a:rPr lang="en-US" sz="1200" b="1" dirty="0">
                <a:ea typeface="+mj-lt"/>
                <a:cs typeface="+mj-lt"/>
              </a:rPr>
              <a:t>Machine Learning Modeling:</a:t>
            </a:r>
            <a:endParaRPr lang="en-US" dirty="0"/>
          </a:p>
          <a:p>
            <a:pPr marL="285750" lvl="1" indent="-285750">
              <a:buFont typeface="Arial"/>
              <a:buChar char="•"/>
            </a:pPr>
            <a:r>
              <a:rPr lang="en-US" sz="1200">
                <a:solidFill>
                  <a:srgbClr val="D1D5DB"/>
                </a:solidFill>
                <a:latin typeface="+mj-lt"/>
                <a:ea typeface="+mj-lt"/>
                <a:cs typeface="+mj-lt"/>
              </a:rPr>
              <a:t>Trains and tests several machine learning models (Logistic Regression, Decision Tree, Random Forest, Support Vector Machine, K-Nearest Neighbors, and Multi-Layer Perceptron) to predict whether an employee might leave or not based on various employee-related factors.</a:t>
            </a:r>
            <a:endParaRPr lang="en-US"/>
          </a:p>
          <a:p>
            <a:pPr lvl="1"/>
            <a:r>
              <a:rPr lang="en-US" sz="1200">
                <a:solidFill>
                  <a:srgbClr val="D1D5DB"/>
                </a:solidFill>
                <a:latin typeface="+mj-lt"/>
                <a:ea typeface="+mj-lt"/>
                <a:cs typeface="+mj-lt"/>
              </a:rPr>
              <a:t>The goal is to understand the dataset, visualize its characteristics, and build models to predict whether an employee might leave based on their profile.</a:t>
            </a:r>
            <a:endParaRPr lang="en-US"/>
          </a:p>
          <a:p>
            <a:endParaRPr lang="en-US" sz="6600" dirty="0"/>
          </a:p>
        </p:txBody>
      </p:sp>
      <p:sp>
        <p:nvSpPr>
          <p:cNvPr id="3" name="Subtitle 2">
            <a:extLst>
              <a:ext uri="{FF2B5EF4-FFF2-40B4-BE49-F238E27FC236}">
                <a16:creationId xmlns:a16="http://schemas.microsoft.com/office/drawing/2014/main" id="{B9D655A9-DBB9-E3C8-E199-16D3C050C44D}"/>
              </a:ext>
            </a:extLst>
          </p:cNvPr>
          <p:cNvSpPr>
            <a:spLocks noGrp="1"/>
          </p:cNvSpPr>
          <p:nvPr>
            <p:ph type="subTitle" idx="1"/>
          </p:nvPr>
        </p:nvSpPr>
        <p:spPr>
          <a:xfrm>
            <a:off x="1121861" y="1370143"/>
            <a:ext cx="2913091" cy="4157446"/>
          </a:xfrm>
        </p:spPr>
        <p:txBody>
          <a:bodyPr anchor="ctr">
            <a:normAutofit/>
          </a:bodyPr>
          <a:lstStyle/>
          <a:p>
            <a:pPr algn="r"/>
            <a:r>
              <a:rPr lang="en-US" sz="2000" dirty="0"/>
              <a:t>What's the output?</a:t>
            </a:r>
            <a:endParaRPr lang="en-US" dirty="0"/>
          </a:p>
        </p:txBody>
      </p:sp>
      <p:cxnSp>
        <p:nvCxnSpPr>
          <p:cNvPr id="12" name="Straight Connector 11">
            <a:extLst>
              <a:ext uri="{FF2B5EF4-FFF2-40B4-BE49-F238E27FC236}">
                <a16:creationId xmlns:a16="http://schemas.microsoft.com/office/drawing/2014/main" id="{F741B11D-D36E-00C8-6EC2-B319648F0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37758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5" name="Rectangle 24">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78E5BA65-0935-EF8B-728B-9D219CDD66F1}"/>
              </a:ext>
            </a:extLst>
          </p:cNvPr>
          <p:cNvSpPr txBox="1"/>
          <p:nvPr/>
        </p:nvSpPr>
        <p:spPr>
          <a:xfrm>
            <a:off x="5084325" y="1866900"/>
            <a:ext cx="6268246" cy="313403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100">
                <a:solidFill>
                  <a:schemeClr val="bg2"/>
                </a:solidFill>
                <a:latin typeface="+mj-lt"/>
                <a:ea typeface="+mj-ea"/>
                <a:cs typeface="+mj-cs"/>
              </a:rPr>
              <a:t>Like shown in the picture, we reached a good accuracy, etc!</a:t>
            </a:r>
          </a:p>
        </p:txBody>
      </p:sp>
      <p:pic>
        <p:nvPicPr>
          <p:cNvPr id="3" name="Picture 2" descr="A screenshot of a computer&#10;&#10;Description automatically generated">
            <a:extLst>
              <a:ext uri="{FF2B5EF4-FFF2-40B4-BE49-F238E27FC236}">
                <a16:creationId xmlns:a16="http://schemas.microsoft.com/office/drawing/2014/main" id="{C698254D-2B8F-3F3F-B710-457FA338007C}"/>
              </a:ext>
            </a:extLst>
          </p:cNvPr>
          <p:cNvPicPr>
            <a:picLocks noChangeAspect="1"/>
          </p:cNvPicPr>
          <p:nvPr/>
        </p:nvPicPr>
        <p:blipFill>
          <a:blip r:embed="rId3"/>
          <a:stretch>
            <a:fillRect/>
          </a:stretch>
        </p:blipFill>
        <p:spPr>
          <a:xfrm>
            <a:off x="1109764" y="2053240"/>
            <a:ext cx="3531062" cy="274840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703562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42</TotalTime>
  <Words>131</Words>
  <Application>Microsoft Office PowerPoint</Application>
  <PresentationFormat>Widescreen</PresentationFormat>
  <Paragraphs>16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 Boardroom</vt:lpstr>
      <vt:lpstr>First Project  Supervised Learning Regression Problem (Structured Dataset)</vt:lpstr>
      <vt:lpstr>PowerPoint Presentation</vt:lpstr>
      <vt:lpstr>Vgsales.csv is the dataset we used for modelling it</vt:lpstr>
      <vt:lpstr>We successfully get a good score for both MSE and R^2 then we visualize which will work better on our models! Mean Squared Error: 0.00047807235299513384 R-squared: 0.9998862102032399 </vt:lpstr>
      <vt:lpstr>PowerPoint Presentation</vt:lpstr>
      <vt:lpstr>Second Project  Supervised Learning Classification Problem (Structured Dataset)</vt:lpstr>
      <vt:lpstr>Employee.csv is the dataset we used for modelling it</vt:lpstr>
      <vt:lpstr>Data Handling and Exploration: Reads employee data from a CSV file and checks its information, removes duplicates, and checks for missing values. Encodes categorical columns (like 'Gender', 'EverBenched', and 'Education') into numerical values. Visual Exploration: Creates visual plots (count plots) to show the distribution of different aspects such as gender, age, city, payment tier, experience in the current domain, joining year, education, and leave status. Correlation Analysis: Generates a heatmap to display the relationships between different numerical features in the dataset. Machine Learning Modeling: Trains and tests several machine learning models (Logistic Regression, Decision Tree, Random Forest, Support Vector Machine, K-Nearest Neighbors, and Multi-Layer Perceptron) to predict whether an employee might leave or not based on various employee-related factors. The goal is to understand the dataset, visualize its characteristics, and build models to predict whether an employee might leave based on their profile. </vt:lpstr>
      <vt:lpstr>PowerPoint Presentation</vt:lpstr>
      <vt:lpstr>Third Project  Unsupervised Learning (Structured Dataset)</vt:lpstr>
      <vt:lpstr>diabetes.csv is the dataset we used for modelling it</vt:lpstr>
      <vt:lpstr>Objective: Data Understanding: Explore a diabetes-related dataset to understand its content and structure. Actions: Data Loading and Exploration: Loads dataset, checks for duplicates, null values, and data types. Identifies unique values in specific columns. Data Visualization: Creates visual representations (count plots, bar plots) to show feature distributions and relationships. Generates a heatmap to display feature correlations. Unsupervised Learning Techniques: K-Means Clustering: Groups data based on similarities. PCA (Principal Component Analysis): Reduces data dimensions. ICA (Independent Component Analysis): Identifies independent components. DBSCAN: Identifies clusters based on feature density. t-SNE: Reduces dimensions while preserving local structure. Purpose: Gain insights into potential patterns, correlations, and groupings within the data, aiding in feature selection and understanding relationships between variables in the context of diabetes-related information. </vt:lpstr>
      <vt:lpstr>a</vt:lpstr>
      <vt:lpstr>Fourth Project  Supervised Learning Classification Problem (Unstructured Dataset - Image Dataset)</vt:lpstr>
      <vt:lpstr>What is the dataset we used? </vt:lpstr>
      <vt:lpstr>What is the code ? </vt:lpstr>
      <vt:lpstr>What is the output?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Yasser</dc:creator>
  <cp:lastModifiedBy>Ahmed Yasser</cp:lastModifiedBy>
  <cp:revision>202</cp:revision>
  <dcterms:created xsi:type="dcterms:W3CDTF">2024-01-02T15:47:29Z</dcterms:created>
  <dcterms:modified xsi:type="dcterms:W3CDTF">2024-01-02T23:06:02Z</dcterms:modified>
</cp:coreProperties>
</file>