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0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5498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47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f38cdc3c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f38cdc3c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33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38cdc3c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38cdc3c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8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f38cdc3c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f38cdc3c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72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38cdc3c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f38cdc3c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32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f38cdc3c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f38cdc3c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6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38cdc3c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f38cdc3c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39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Игра “Танчики” на Pygame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Раньше в постсоветской России были популярны первые игровые приставки “денди”, а одной из самых популярных игр на ней была Battle City, в простонародье - “танчики”.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Я решил в качестве проекта по Pygame сделать свои “танчики”.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Суть игры: управляя своим танком, стреляя снарядами, уничтожать своих противников.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25" y="1017725"/>
            <a:ext cx="4267200" cy="3413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77400"/>
            <a:ext cx="4260300" cy="3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начале игры два танка для двоих игроков спавнятся в разных углах экрана.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Управление синим танком осуществляется стрелками, стрелять - кнопка “ю”, а управление красного танка - кнопки WASD, стрелять - кнопка “пробел”. При попадании снаряда во врагу, игроку засчитывается одно очко.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Побеждает тот игрок, который за 5 минут набирает наибольшее кол-во очков.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375" y="1354425"/>
            <a:ext cx="4301925" cy="27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Таинственный блок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Время от времени на поле битвы появляются “таинственный блоки”. Подбирая их, </a:t>
            </a:r>
            <a:r>
              <a:rPr lang="ru" dirty="0" smtClean="0">
                <a:solidFill>
                  <a:schemeClr val="dk1"/>
                </a:solidFill>
              </a:rPr>
              <a:t>игрок </a:t>
            </a:r>
            <a:r>
              <a:rPr lang="ru" dirty="0">
                <a:solidFill>
                  <a:schemeClr val="dk1"/>
                </a:solidFill>
              </a:rPr>
              <a:t>может как получить преимущество, так </a:t>
            </a:r>
            <a:r>
              <a:rPr lang="ru">
                <a:solidFill>
                  <a:schemeClr val="dk1"/>
                </a:solidFill>
              </a:rPr>
              <a:t>и </a:t>
            </a:r>
            <a:r>
              <a:rPr lang="ru" smtClean="0">
                <a:solidFill>
                  <a:schemeClr val="dk1"/>
                </a:solidFill>
              </a:rPr>
              <a:t>потерпеть </a:t>
            </a:r>
            <a:r>
              <a:rPr lang="ru" dirty="0">
                <a:solidFill>
                  <a:schemeClr val="dk1"/>
                </a:solidFill>
              </a:rPr>
              <a:t>неудачу.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В лучшем случае, у танка или у пули повысится скорость движения или танк противника взорвется, в худшем - взорвется наш танк.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000" y="1444625"/>
            <a:ext cx="2441100" cy="24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Карты игры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Игры содержит 4 карты для разнообразной игры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075" y="1587075"/>
            <a:ext cx="3581325" cy="2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9800" y="2142525"/>
            <a:ext cx="3549283" cy="2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850" y="2555125"/>
            <a:ext cx="3549269" cy="2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25" y="3066150"/>
            <a:ext cx="3581325" cy="2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Экраны игры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63050" y="3304625"/>
            <a:ext cx="21480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Стартовый экран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230738" y="3304600"/>
            <a:ext cx="6825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Игра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612863" y="3304625"/>
            <a:ext cx="15882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Экран конца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2" y="1802812"/>
            <a:ext cx="2639774" cy="1501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2113" y="1802800"/>
            <a:ext cx="2639774" cy="15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075" y="1802825"/>
            <a:ext cx="2639766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33600"/>
            <a:ext cx="85206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rgbClr val="FFFFFF"/>
                </a:solidFill>
              </a:rPr>
              <a:t>Спасибо за внимание</a:t>
            </a:r>
            <a:endParaRPr sz="52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Экран (16:9)</PresentationFormat>
  <Paragraphs>19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Arial</vt:lpstr>
      <vt:lpstr>Simple Dark</vt:lpstr>
      <vt:lpstr>Игра “Танчики” на Pygame</vt:lpstr>
      <vt:lpstr>Введение</vt:lpstr>
      <vt:lpstr>Игровой процесс</vt:lpstr>
      <vt:lpstr>Таинственный блок</vt:lpstr>
      <vt:lpstr>Карты игры</vt:lpstr>
      <vt:lpstr>Экраны игры</vt:lpstr>
      <vt:lpstr>Спасибо за внимание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“Танчики” на Pygame</dc:title>
  <cp:lastModifiedBy>user</cp:lastModifiedBy>
  <cp:revision>1</cp:revision>
  <dcterms:modified xsi:type="dcterms:W3CDTF">2025-01-21T12:50:54Z</dcterms:modified>
</cp:coreProperties>
</file>