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lv-LV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1:05:23.90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1:06:54.60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3712 1021 24575,'9'6'0,"-1"-2"0,1 1 0,0-1 0,0 0 0,0-1 0,0 0 0,0 0 0,1-1 0,-1 0 0,11 0 0,2 2 0,87 10 0,0-4 0,203-8 0,-165-4 0,1463 1 0,-1924-5 0,-341-52 0,-1169-191-811,1783 242 811,35 4 0,8 1 0,63-1 0,1700 9 811,-1567-12-811,-159 0 0,-39 6 0,-1 0 0,1 0 0,0 0 0,0 0 0,0 0 0,0 0 0,0 0 0,0 0 0,0 0 0,0 0 0,0 0 0,0 0 0,0 0 0,0-1 0,0 1 0,0 0 0,0 0 0,0 0 0,0 0 0,0 0 0,0 0 0,0 0 0,0 0 0,0 0 0,0-1 0,0 1 0,0 0 0,0 0 0,0 0 0,0 0 0,0 0 0,0 0 0,0 0 0,0 0 0,0 0 0,0 0 0,0 0 0,0-1 0,0 1 0,0 0 0,0 0 0,0 0 0,0 0 0,0 0 0,0 0 0,0 0 0,0 0 0,1 0 0,-1 0 0,0 0 0,0 0 0,0 0 0,0 0 0,0 0 0,0 0 0,0 0 0,-24-4 0,-467-10 12,189 12-233,-945-92-1670,13-72 752,1107 147 1125,87 14 6,74 11 203,384 35 2079,9-31-1443,-297-8-1125,783 3-1537,522 12 1004,-14 88 723,-1296-86 78,-102-12 26,-23-7 0,0 0 0,0 0 0,0 0 0,0 1 0,0-1 0,1 0 0,-1 0 0,0 0 0,0 0 0,0 0 0,0 0 0,0 0 0,0 1 0,0-1 0,0 0 0,0 0 0,0 0 0,0 0 0,0 0 0,0 1 0,0-1 0,0 0 0,0 0 0,0 0 0,0 0 0,0 0 0,0 1 0,0-1 0,0 0 0,0 0 0,0 0 0,0 0 0,0 0 0,0 0 0,0 1 0,0-1 0,0 0 0,0 0 0,-1 0 0,1 0 0,0 0 0,0 0 0,0 0 0,0 0 0,0 1 0,0-1 0,0 0 0,-1 0 0,1 0 0,0 0 0,0 0 0,0 0 0,0 0 0,0 0 0,-1 0 0,1 0 0,0 0 0,0 0 0,0 0 0,0 0 0,0 0 0,-1 0 0,1 0 0,0 0 0,0 0 0,0 0 0,0 0 0,-1 0 0,-21 3 93,-1-1 1,1 0-1,-1-2 0,0 0 1,0-2-1,-41-7 1,20 3 35,-597-94-5,277 40-191,-162-20-448,-1426-164-4475,1305 173 4487,84 17 301,127 20-605,148 25 811,269 9 133,1 0 1,0 1-1,0 1 0,0 1 1,-25 7-1,42-10-130,0 0 0,1 0 0,-1 1 0,1-1 1,-1 0-1,0 0 0,1 1 0,-1-1 0,1 0 0,-1 1 0,1-1 0,-1 1 0,1-1 0,-1 1 0,1-1 0,-1 1 0,1-1 0,0 1 0,-1-1 0,1 1 0,0-1 0,-1 1 1,1 0-1,0-1 0,0 1 0,0-1 0,0 1 0,-1 0 0,1-1 0,0 1 0,0 0 0,0 0 0,1 1 21,0-1 0,0 1 0,0 0 0,0-1 1,0 1-1,1-1 0,-1 0 0,0 1 0,1-1 0,-1 0 0,1 0 0,-1 0 0,4 2 0,16 9 234,2-1 0,0-1-1,0 0 1,26 6 0,120 27 522,-154-39-776,886 161 2013,-540-106-1523,737 100-636,4-87 1858,-1009-72-1403,-90 0-280,-6-1-12,-20 0-8,-164-4-96,-2468 1-2374,2304 9 2387,-84 14-261,421-18 327,1 0 0,-1 1 0,1 1 0,-15 5 0,28-8 0,0 0 1,-1 0 0,1 0 0,0 0 0,-1 0-1,1 0 1,0 0 0,-1 1 0,1-1-1,0 0 1,0 0 0,-1 0 0,1 1 0,0-1-1,0 0 1,-1 0 0,1 1 0,0-1-1,0 0 1,0 0 0,-1 1 0,1-1 0,0 0-1,0 1 1,0-1 0,0 0 0,0 1 0,0-1-1,0 0 1,0 1 0,0-1 0,0 0-1,0 1 1,0-1 0,0 0 0,0 1 0,0-1-1,16 12 209,22 0 28,-1-1 0,2-2-1,-1-1 1,60 3 0,-84-9-231,961 48 794,-367-30-661,800 87-1067,-1184-88 896,-150-11 32,-63-5 0,-15-1 0,-113 2 0,-955-7-169,-235 1-57,892 19 1535,329-3-1047,75-7-262,21-2 0,23 2 0,2-3 0,-1-1 0,48-1 0,-21-1 0,1900 6-174,-1183-10 131,-657 2 43,-81 1 0,-80 0 0,-2972 0 308,3247 0-308,571-14-512,419-5-1231,-11 32 696,-1044-6 1047,-109-1 239,-133-3 580,-159-7-607,-161-14-351,-161-17-416,-63-7-544,-2744-213-1780,3174 236 2879,180 19 58,0 0 0,0-1 0,0 1 0,1-1 0,-1-1 1,0 1-1,-10-5 0,74 1 1356,919 2 1121,-82-22-2123,471-6 1677,-2573 31-3255,-577 4 381,1705-4 934,-207 12 391,264-6-540,21-6 0,1 0 0,0 1 0,0-1 0,0 0 0,0 0 0,0 0 0,0 1 0,0-1 0,0 0 0,0 0 0,0 0 0,0 1 0,0-1 0,0 0 0,0 0 0,0 1 0,0-1 0,0 0 0,0 0 0,0 0 0,0 1 0,0-1 0,0 0 0,0 0 0,0 0 0,0 1 0,1-1 0,-1 0 0,0 0 0,0 0 0,0 0 0,0 1 0,0-1 0,1 0 0,-1 0 0,0 0 0,0 0 0,0 0 0,1 0 0,-1 1 0,0-1 0,0 0 0,0 0 0,1 0 0,-1 0 0,0 0 0,0 0 0,0 0 0,1 0 0,-1 0 0,0 0 0,0 0 0,1 0 0,-1 0 0,21 6 0,-1 0 0,37 4 0,152 15 0,97-4-261,106-4-782,122-6 544,3123-4-1554,-3574-7 2045,-71-1 117,-17 1 53,-124 0 698,-114-1-636,-97 1 56,-97-8 837,-96-15-1178,-1267-95-1669,733 45 1759,797 59-29,249 13 0,0 1 0,0 0 0,-37 7 0,58-7 0,0 0 0,0 0 0,-1 0 0,1 0 0,0 0 0,-1 0 0,1 0 0,0 0 0,0 0 0,-1 0 0,1 0 0,0 0 0,0 0 0,-1 0 0,1 0 0,0 1 0,0-1 0,-1 0 0,1 0 0,0 0 0,0 0 0,0 1 0,-1-1 0,1 0 0,0 0 0,0 0 0,0 1 0,0-1 0,0 0 0,-1 0 0,1 1 0,0-1 0,0 0 0,0 0 0,0 1 0,0-1 0,0 0 0,0 1 0,0-1 0,0 0 0,0 0 0,0 1 0,0-1 0,0 0 0,0 0 0,0 1 0,0-1 0,0 0 0,0 0 0,0 1 0,1-1 0,-1 0 0,0 0 0,0 1 0,1-1 0,27 15 0,122 23 0,112 12 0,102 1-49,94-9-143,86-12 164,1304 14-1615,194 10-596,-1861-43 3170,-156-6-674,-44-2 146,-340 5 1720,224-8-2111,-303-1 166,-1022-84 717,5-78-204,1255 136-552,194 27-139,-1-1 0,1 0 0,-1 0 0,1 0 0,-1-1 0,1 0 0,-1 0 0,-8-4 0,23 3 0,1 1 0,-1 1 0,0-1 0,1 2 0,-1-1 0,14 2 0,187-4 0,142 4 0,159 1-147,-37-2-329,831 12 200,-16 67 214,-889-28-258,-122 1 240,-231-42 80,64 23 0,-80-15 0,-30-18 0,1 0 0,-1 1 0,0-1 0,0 0 0,0 1 0,1-1 0,-1 0 0,0 1 0,0-1 0,0 0 0,0 1 0,1-1 0,-1 0 0,0 1 0,0-1 0,0 1 0,0-1 0,0 0 0,0 1 0,0-1 0,0 0 0,0 1 0,0-1 0,0 1 0,-1-1 0,1 0 0,0 1 0,0-1 0,0 0 0,0 1 0,-1-1 0,1 0 0,0 1 0,0-1 0,0 0 0,-1 1 0,1-1 0,0 0 0,-1 0 0,1 1 0,0-1 0,-1 0 0,0 0 0,-10 5 0,0-1 0,-1-1 0,1 0 0,-1-1 0,0 0 0,-18 0 0,-652 18 986,497-21-213,-660-5-627,-1318 26-1332,2133-18 1144,-356 27-70,368-27 165,0 1-1,0 1 1,-24 8-1,40-11-19,1-1 0,0 1-1,-1-1 1,1 1 0,0-1 0,0 1-1,0 0 1,0 0 0,-1-1 0,1 1-1,0 0 1,0 0 0,1 0 0,-1 0-1,0 0 1,0 0 0,0 1 0,1-1-1,-1 0 1,0 2 0,1-2-20,0 0 0,0 0 0,0 0 1,0 0-1,1 0 0,-1 0 0,0 0 1,0 0-1,1 0 0,-1-1 0,1 1 0,-1 0 1,1 0-1,-1 0 0,1 0 0,0-1 0,-1 1 1,1 0-1,0-1 0,0 1 0,0 0 0,8 5 78,-1-1-1,1 0 0,0 0 0,17 5 0,38 12 548,0-3-1,101 16 1,144 3-757,-201-26 167,604 61-300,538 64 171,-1135-118 64,-103-13 17,-33-1 0,-256 3 0,181-8 0,-264 0-370,-1859-30-1281,2134 29 1637,-137-2 747,161 6-568,51 0-128,12 1-20,17 2-1,-1 0-1,39 4 1,200 30 1,147 16-432,121 16-1244,1277 188 44,136 20 415,-1787-262 1200,-113-16 73,-38-2-66,0-1 0,-1 1 1,1 0-1,0 0 0,0 0 0,0 0 1,0 0-1,0 0 0,0-1 1,0 1-1,0 0 0,0 0 0,0 0 1,0 0-1,0 0 0,0-1 1,0 1-1,0 0 0,0 0 0,0 0 1,0 0-1,0 0 0,0-1 0,1 1 1,-1 0-1,0 0 0,0 0 1,0 0-1,0 0 0,0 0 0,0 0 1,0-1-1,0 1 0,0 0 0,1 0 1,-1 0-1,0 0 0,0 0 1,0 0-1,0 0 0,0 0 0,0 0 1,1 0-1,-1 0 0,0 0 0,0 0 1,0 0-1,0 0 0,0 0 1,1 0-1,-1 0 0,0 0 0,0 0 1,0 0-1,0 0 0,0 0 1,0 0-1,1 0 0,-1 0 0,0 0 1,0 0-1,0 0 0,-51-18 1214,-748-146 3019,643 137-4441,-2636-399-2459,2637 404 2594,140 20 86,-26-6-63,41 8 44,0 0 0,0 0 0,0 0 0,0 0 0,0 0-1,0 0 1,1 0 0,-1 0 0,0 0 0,0 0 0,0 0 0,0 0 0,0-1 0,0 1 0,0 0 0,0 0 0,0 0 0,1 0 0,-1 0 0,0 0 0,0 0 0,0 0-1,0 0 1,0 0 0,0 0 0,0 0 0,0 0 0,0 0 0,0-1 0,0 1 0,0 0 0,0 0 0,0 0 0,0 0 0,0 0 0,0 0 0,0 0 0,1 0 0,-1 0-1,0-1 1,0 1 0,0 0 0,0 0 0,-1 0 0,1 0 0,0 0 0,0 0 0,0 0 0,0 0 0,0 0 0,0-1 0,0 1 0,0 0 0,0 0 0,0 0 0,0 0-1,0 0 1,0 0 0,0 0 0,0 0 0,0 0 0,25-5 229,1129-150 1050,-845 111-850,-268 39-80,168-32 1289,-205 36-1607,-1 0 0,1 0 0,-1 0 0,1 0 0,-1-1 0,1 1-1,-1-1 1,5-3 0,-8 5-29,0-1 0,0 1-1,0 0 1,1 0 0,-1 0 0,0-1-1,0 1 1,0 0 0,0 0 0,0-1-1,0 1 1,0 0 0,0 0 0,0-1-1,0 1 1,0 0 0,0 0 0,0-1-1,0 1 1,0 0 0,0 0-1,0-1 1,0 1 0,0 0 0,0 0-1,0-1 1,-1 1 0,1 0 0,0 0-1,0 0 1,0-1 0,0 1 0,0 0-1,-1 0 1,1 0 0,0-1 0,0 1-1,-1 0 1,-20-10 13,-43-7-16,-1 2 0,-99-8 0,56 9 0,-530-64 0,494 62 0,129 13 0,23 2 0,36 0 0,1068 4-440,286-1-184,-1604-10 624,-893-108-1050,489 45 618,-173-12 1252,721 73-615,47 6-226,20 1 1,460 1 20,-244 6 0,1664 1 462,-1488 14-462,-384-18 0,0 1 0,1 0 0,-1 2 0,19 6 0,-31-10 0,0 0 0,-1 0 0,1 0 0,-1 0 0,1 1 0,-1-1 0,1 0 0,-1 0 0,1 0 0,-1 1 0,1-1 0,-1 0 0,1 1 0,-1-1 0,1 0 0,-1 1 0,0-1 0,1 1 0,-1-1 0,1 0 0,-1 1 0,0-1 0,0 1 0,1-1 0,-1 1 0,0-1 0,0 1 0,1-1 0,-1 1 0,0 0 0,0-1 0,0 1 0,0-1 0,0 1 0,0-1 0,0 1 0,0-1 0,0 1 0,0 0 0,0-1 0,0 1 0,-1-1 0,1 1 0,0-1 0,0 1 0,-1-1 0,1 1 0,0-1 0,0 1 0,-1-1 0,1 1 0,-1-1 0,1 0 0,0 1 0,-1-1 0,1 1 0,-1-1 0,-5 4 0,0 0 0,-1-1 0,1 0 0,0 0 0,-1 0 0,0-1 0,0 0 0,-12 2 0,-73 7 0,60-8 0,-866 25-29,730-28 21,-952-4 1,2461 4 961,-1252 1-764,-74 2-190,-26 2 0,-42 4 0,-753 35-68,492-36-357,-263 26 326,524-27 99,66-5 0,90-8 0,268-34 208,478-32 176,-822 72-384,-40 0 0,-53 2 0,-133-2 0,-273-35 0,-490-129 0,903 150 0,59 14 0,0 0 0,0 0 0,1 0 0,-1 0 0,0 0 0,0-1 0,0 1 0,0 0 0,0 0 0,0 0 0,1 0 0,-1 0 0,0 0 0,0 0 0,0 0 0,0 0 0,0 0 0,0-1 0,0 1 0,0 0 0,0 0 0,0 0 0,0 0 0,1 0 0,-1 0 0,0-1 0,0 1 0,0 0 0,0 0 0,0 0 0,0 0 0,0 0 0,0-1 0,0 1 0,0 0 0,0 0 0,0 0 0,0 0 0,0 0 0,-1-1 0,1 1 0,0 0 0,0 0 0,0 0 0,0 0 0,0 0 0,0 0 0,0 0 0,0-1 0,0 1 0,0 0 0,0 0 0,-1 0 0,1 0 0,0 0 0,0 0 0,0 0 0,0 0 0,0 0 0,-1 0 0,39-5 0,855 6-663,-834 1 496,18 1 95,760 46-22,-809-44 94,-28-5 0,0 0 0,0 0 0,0 0 0,0 0 0,-1 0 0,1 0 0,0 0 0,0 0 0,0 0 0,0 1 0,0-1 0,0 0 0,0 0 0,0 0 0,0 0 0,0 0 0,0 0 0,-1 0 0,1 0 0,0 0 0,0 0 0,0 0 0,0 0 0,0 0 0,0 1 0,0-1 0,0 0 0,0 0 0,0 0 0,0 0 0,0 0 0,0 0 0,0 0 0,0 0 0,0 0 0,0 1 0,0-1 0,0 0 0,0 0 0,0 0 0,0 0 0,0 0 0,0 0 0,0 0 0,0 0 0,-46 4 0,-807-2-5,672-4-8,-897-33-57,417 8 51,533 25 19,78 10 0,50-8 0,0 0 0,0 0 0,-1 0 0,1 0 0,0 0 0,0 0 0,0 0 0,-1 0 0,1 0 0,0 0 0,0 0 0,0 0 0,0 0 0,-1 1 0,1-1 0,0 0 0,0 0 0,0 0 0,0 0 0,0 0 0,-1 1 0,1-1 0,0 0 0,0 0 0,0 0 0,0 0 0,0 1 0,0-1 0,0 0 0,0 0 0,0 0 0,0 1 0,0-1 0,0 0 0,0 0 0,0 0 0,0 1 0,0-1 0,0 0 0,0 0 0,0 0 0,0 1 0,0-1 0,0 0 0,0 0 0,0 0 0,0 1 0,0-1 0,0 0 0,0 0 0,1 0 0,-1 1 0,26 10 0,28 1 0,0-2 0,0-3 0,57 0 0,-71-4 0,524 28-233,309 24-207,141 64 440,-838-93 0,-171-26 0,1 1 0,-1-1 0,1 2 0,-1-1 0,1 0 0,-1 1 0,0 0 0,10 5 0,-18-5 0,0-1 0,0 1 0,0-1 0,0 0 0,0 0 0,0 0 0,-1 0 0,1-1 0,0 1 0,0-1 0,-1 0 0,1 0 0,-6-1 0,-638 7-6,391-10 114,-122 2 46,-867-1 203,1183 4-357,14-2 0,0 2 0,1 2 0,-60 12 0,82-4 0,25-11 0,0 1 0,-1-1 0,1 0 0,0 1 0,0-1 0,0 0 0,0 1 0,0-1 0,0 1 0,0-1 0,0 0 0,0 1 0,0-1 0,0 0 0,1 1 0,-1-1 0,0 0 0,0 1 0,0-1 0,0 0 0,0 0 0,1 1 0,-1-1 0,0 0 0,0 1 0,0-1 0,1 0 0,-1 0 0,0 0 0,0 1 0,1-1 0,-1 0 0,0 0 0,1 0 0,-1 1 0,0-1 0,1 0 0,-1 0 0,51 16 0,56 0 0,0-5 0,123-3 0,-143-6 0,1252 3 566,-1297-6-566,-76 0 0,-114 0 25,-912 3 547,946 2-572,87 1 0,36-1 0,56 1 0,831 8-594,20 1 16,-853-9 578,-61-2 0,-15-1 0,-99 3 0,-296-5 154,-509-66 0,43-51-154,722 94 0,115 14 0,37 9 0,-1 0 0,1 0 0,0 0 0,0 1 0,0-1 0,0 0 0,0 0 0,-1 0 0,1 0 0,0 0 0,0 0 0,0 0 0,0 0 0,-1 0 0,1 0 0,0 0 0,0 0 0,0 0 0,0 0 0,0-1 0,-1 1 0,1 0 0,0 0 0,0 0 0,0 0 0,0 0 0,0 0 0,-1 0 0,1 0 0,0 0 0,0 0 0,0-1 0,0 1 0,0 0 0,0 0 0,0 0 0,0 0 0,0 0 0,-1-1 0,1 1 0,0 0 0,0 0 0,0 0 0,0 0 0,0-1 0,0 1 0,0 0 0,0 0 0,0 0 0,0 0 0,0 0 0,0-1 0,0 1 0,0 0 0,0 0 0,0 0 0,0 0 0,1-1 0,-1 1 0,0 0 0,0 0 0,0 0 0,0 0 0,0 0 0,0 0 0,0-1 0,0 1 0,1 0 0,-1 0 0,54-6 0,763 4 0,-479 8 0,-165-5 144,-689-7 576,-278-40-720,764 44 0,-50-8 0,645 5 0,-312 8-191,1180-1-764,-1749-2 983,-558-5 203,8-35-69,772 31-162,84 5 0,26 1 0,394-4 0,-247 8 0,1290 2-284,-3135-3 1293,1738 0-1105,143-6-1173,-150-1-5557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1:06:58.487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38 19 24575,'-5'0'0,"-2"-5"0,-6-2 0,0 0-8191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1:07:06.403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1728 402 24575,'-96'-4'0,"-122"-22"0,48 3 0,-70 10 0,221 14 0,42 5 0,144 20 0,1-6 0,250-4 0,-510-37 0,-795-139 0,772 131 0,114 29 0,0 0 0,0-1 0,0 1 0,0 0 0,1 0 0,-1 0 0,0-1 0,0 1 0,0-1 0,0 1 0,1 0 0,-1-1 0,0 1 0,0-1 0,1 0 0,-1 1 0,0-1 0,1 0 0,-1 1 0,0-2 0,15-4 0,42 4 0,366 18 0,-71-2 0,-103-10 0,-1120 28 0,615-20 0,229-8 0,24 0 0,47-3 0,286-39 0,210-13 0,-1026 51 0,-291 8 0,723-6 0,-87 15 0,141-17 0,-1 0 0,0 0 0,1 1 0,-1-1 0,1 0 0,-1 1 0,1-1 0,-1 1 0,1-1 0,-1 1 0,1 0 0,0-1 0,-1 1 0,1 0 0,0 0 0,0 0 0,-1 0 0,1 0 0,-1 2 0,3-2 0,0 0 0,0 1 0,0-1 0,0 0 0,1 0 0,-1 0 0,0 0 0,1 0 0,-1 0 0,1 0 0,-1 0 0,1-1 0,-1 1 0,1-1 0,-1 1 0,1-1 0,-1 1 0,4-1 0,97 26 0,1-5 0,122 10 0,-124-18 0,-54-7 0,451 39 0,-708-35 0,-299 53 0,509-63 0,-8 1 0,-26 4 0,0 1 0,-35 11 0,59-10 0,18-1 0,28-1 0,510 3 0,-166-10 0,-317 6 0,-40 3 0,-23-7 0,-1 1 0,1 0 0,-1-1 0,1 1 0,-1-1 0,1 1 0,-1-1 0,0 1 0,1-1 0,-1 0 0,0 1 0,1-1 0,-1 0 0,0 0 0,1 1 0,-1-1 0,0 0 0,0 0 0,1 0 0,-1 0 0,0 0 0,1 0 0,-1 0 0,0 0 0,-1 0 0,-463 35 0,44-6 0,341-15 0,78-14 0,0 1 0,1-1 0,-1 0 0,1 1 0,-1-1 0,0 1 0,1-1 0,-1 1 0,1-1 0,-1 1 0,1 0 0,0 0 0,-1 0 0,1 0 0,0 0 0,-2 2 0,4-2 0,0 0 0,0 0 0,0-1 0,0 1 0,0 0 0,0 0 0,1-1 0,-1 1 0,0-1 0,0 1 0,1-1 0,-1 1 0,0-1 0,1 0 0,-1 0 0,0 0 0,1 0 0,1 0 0,71 9 0,115-2 0,78-17 0,-199 7 0,0-3 0,-1-3 0,91-24 0,-123 18 0,-35 15 0,0 0 0,1 0 0,-1 0 0,0-1 0,0 1 0,1 0 0,-1 0 0,0 0 0,0 0 0,0-1 0,1 1 0,-1 0 0,0 0 0,0-1 0,0 1 0,0 0 0,0 0 0,1-1 0,-1 1 0,0 0 0,0 0 0,0-1 0,0 1 0,0 0 0,0-1 0,0 1 0,0 0 0,0 0 0,0-1 0,0 1 0,0 0 0,0 0 0,0-1 0,0 1 0,-1 0 0,1-1 0,0 1 0,0 0 0,0 0 0,0 0 0,0-1 0,0 1 0,-1 0 0,1 0 0,0-1 0,0 1 0,0 0 0,-1 0 0,1 0 0,0 0 0,0-1 0,-1 1 0,1 0 0,0 0 0,0 0 0,-1 0 0,-12-4 0,1 0 0,-1 1 0,0 0 0,0 1 0,0 1 0,0 0 0,0 1 0,-17 1 0,-6-1 0,-313 1 0,457-10 0,-1-5 0,170-44 0,-261 50 0,-24 2 0,-32-2 0,33 7 0,-167-13 0,-12-2 0,163 9 0,30 1 0,43-3 0,-49 9 0,102-11 0,104-14 0,-165 14 0,-38 6 0,-14 0 0,-20 0 0,-412-3 0,158 8 0,273 1 0,0-1 0,1-1 0,-1 1 0,0-2 0,0 0 0,0 0 0,0-1 0,1 0 0,-17-8 0,27 11 0,-1 0 0,0-1 0,1 1 0,-1 0 0,1-1 0,-1 1 0,1-1 0,-1 1 0,1-1 0,0 1 0,-1-1 0,1 1 0,0-1 0,-1 1 0,1-1 0,0 1 0,-1-1 0,1 0 0,0 1 0,0-1 0,0 1 0,0-1 0,0 0 0,0 1 0,0-1 0,0 0 0,0 1 0,0-1 0,0 0 0,0 1 0,0-1 0,0 0 0,0 1 0,1-1 0,-1 1 0,0-1 0,0 1 0,1-1 0,-1 0 0,1 1 0,-1-1 0,0 1 0,1-1 0,-1 1 0,1 0 0,-1-1 0,1 1 0,-1-1 0,1 1 0,-1 0 0,1-1 0,0 1 0,36-18 0,16 0 0,2 3 0,86-14 0,114-2 0,-591 32 0,326-1 0,-11 0 0,0 0 0,-33-5 0,42 0 0,15 0 0,24-4 0,47-6 0,101-7 0,-20 3 0,158-28 0,-298 44 0,-21 2 0,-32 0 0,30 1 0,-61 0 0,-191 9 0,230-3 0,20-1 0,11-2 0,31 4 0,0-3 0,1 0 0,0-2 0,51-4 0,-15 1 0,159 2 0,-230-1 0,0 0 0,-1 0 0,1 1 0,0-1 0,-1 1 0,1 0 0,0 0 0,0 0 0,0 0 0,-1 0 0,-1 2 0,5 4 0,19-1 0,89 2 0,-375-9 0,243-3 0,34-6 0,40-8 0,56-5 130,-31 8-1625,-41 6-5331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1T11:07:24.391"/>
    </inkml:context>
    <inkml:brush xml:id="br0">
      <inkml:brushProperty name="width" value="0.05" units="cm"/>
      <inkml:brushProperty name="height" value="0.3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1811 83,'0'16,"0"17,0 7,0 9,0 1,0-2,0-15,0-24,0-30,0-22,-5-15,-3-14,2-6,0 17,2 34,2 33,0 32,2 25,0 14,0 9,-5 8,-13 14,-15 0,-6-2,-3-9,7-14,8-16,4-15,0-15,4-25,5-32,5-28,5-22,2-22,1-16,2-7,0 0,0 8,0 18,10 23,4 29,-1 31,3 44,-1 32,-4 21,-4 11,-3 10,-2-3,-3-9,-5-11,-9-9,-1-8,2-10,-3-16,2-27,3-21,4-23,2-11,3-11,1-3,1 2,1 3,-1 4,-5 9,-12 10,-15 8,-13 8,-9 3,-2 4,4 0,6 1,4 0,4-1,9 6,14 1,21 5,26 0,19-3,11-2,6-2,8-4,-4 0,-35-2,-57 0,-53-1,-41 0,-40 1,-26 0,-15-1,9 1,20 0,54 0,68 0,69 0,69 0,56-11,36-14,-4-9,-15-4,-25 5,-49 7,-61 9,-74 7,-64 5,-51 4,-32 1,-11 2,12-1,21 1,34-1,50 0,62-1,55-11,45-8,36-3,20-1,3-3,-10 2,-22 7,-23-1,-26-1,-23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1:07:40.29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4986 809 24575,'9'0'0,"0"1"0,-1 1 0,1-1 0,12 5 0,18 3 0,62 0 0,-57-4 0,-115-4 0,-404-16 0,55 0 0,398 16 0,22-1 0,0 0 0,0 0 0,0 0 0,1 0 0,-1 0 0,0 0 0,0 0 0,0 0 0,0 0 0,0 0 0,0 0 0,0 0 0,0 0 0,0 0 0,0 0 0,0 0 0,0 0 0,0 0 0,0 0 0,0 0 0,0 0 0,0 1 0,0-1 0,0 0 0,0 0 0,0 0 0,0 0 0,0 0 0,0 0 0,0 0 0,0 0 0,0 0 0,0 0 0,0 0 0,0 0 0,0 0 0,0 0 0,0 1 0,0-1 0,32 5 0,678 17 0,-602-22 0,-81-1 0,-33 1 0,-44 0 0,-282-3 0,-489 6 0,797-2 0,1 1 0,-1 1 0,-37 9 0,37 0 0,24-12 0,0 1 0,-1-1 0,1 0 0,0 1 0,0-1 0,0 0 0,0 1 0,0-1 0,0 0 0,0 1 0,0-1 0,0 0 0,0 1 0,0-1 0,0 0 0,1 1 0,-1-1 0,0 0 0,0 1 0,0-1 0,0 0 0,0 0 0,1 1 0,-1-1 0,0 0 0,0 0 0,1 1 0,-1-1 0,0 0 0,0 0 0,1 0 0,-1 1 0,0-1 0,0 0 0,1 0 0,-1 0 0,0 0 0,1 0 0,-1 1 0,7 1 0,0 1 0,0-1 0,0 0 0,0-1 0,10 1 0,560 13 0,-393-17 0,63 0 0,253 3 0,-483-1 0,-11 0 0,1 0 0,-1 0 0,0 0 0,1 1 0,-1 0 0,0 0 0,1 1 0,-1 0 0,9 3 0,-15-5 0,0 1 0,1-1 0,-1 0 0,0 0 0,1 1 0,-1-1 0,0 0 0,1 1 0,-1-1 0,0 0 0,0 1 0,1-1 0,-1 0 0,0 1 0,0-1 0,0 0 0,0 1 0,1-1 0,-1 1 0,0-1 0,0 1 0,0-1 0,0 0 0,0 1 0,0-1 0,0 1 0,0-1 0,0 0 0,0 1 0,0-1 0,-1 1 0,1-1 0,0 0 0,0 1 0,0-1 0,0 1 0,-1-1 0,1 0 0,0 1 0,0-1 0,-1 0 0,1 1 0,-17 13 0,-3-4 0,0-1 0,-1-1 0,-1-1 0,1-1 0,-26 4 0,-9 3 0,-102 34 0,73-20 0,-103 18 0,598-73 0,-391 27 0,23 0 0,66-12 0,-93 10 0,0-1 0,-1-1 0,0 0 0,0 0 0,0-1 0,-1-1 0,0-1 0,13-9 0,14-13 0,-3-1 0,0-3 0,-2 0 0,-2-3 0,-1 0 0,46-73 0,-76 108 0,-1 0 0,1 0 0,-1-1 0,0 1 0,0 0 0,0-1 0,0 1 0,0-1 0,0 1 0,-1-1 0,1 1 0,-1-1 0,0 1 0,0-1 0,0 0 0,0 1 0,-1-5 0,0 5 0,0 0 0,0 1 0,0-1 0,-1 1 0,1-1 0,-1 1 0,1-1 0,-1 1 0,1 0 0,-1 0 0,0 0 0,0 0 0,1 0 0,-1 0 0,0 1 0,0-1 0,0 1 0,0-1 0,0 1 0,0-1 0,0 1 0,0 0 0,-4 0 0,-44-2 0,0 2 0,0 1 0,-55 11 0,-151 35 0,69-10 0,162-31 0,38-3 0,47-2 0,-54-1 0,22-1 0,-63 0 0,-23 0 0,-133-1 0,-204 23 0,334-10 0,42-5 0,17-2 0,35-1 0,52-7 0,112-21 0,88-30 0,-265 51 0,12-3 0,92-23 0,-108 23 0,-17 2 0,-28 1 0,-449-1 0,285 8 0,-734-1 0,914-1 0,0-2 0,0 0 0,1 0 0,-1-1 0,-13-4 0,24 5 0,1 1 0,-1-1 0,0 1 0,1-1 0,-1 0 0,1 0 0,-1 0 0,1 0 0,0 0 0,-1 0 0,1 0 0,0 0 0,-1-1 0,1 1 0,0 0 0,0-1 0,0 1 0,1-1 0,-2-1 0,2 1 0,0 0 0,-1-1 0,1 1 0,1 0 0,-1 0 0,0 0 0,1 0 0,-1 0 0,1 0 0,-1 0 0,1 0 0,0 0 0,0 0 0,0 0 0,0 0 0,0 0 0,0 0 0,1 1 0,-1-1 0,2-1 0,7-7 0,-1 1 0,2 0 0,-1 0 0,1 1 0,0 1 0,1 0 0,0 0 0,0 1 0,1 1 0,21-7 0,21-4 0,64-11 0,-99 23 0,487-81 0,-495 83 0,30-3 0,-40 4 0,0 1 0,0 0 0,0 0 0,-1 0 0,1 0 0,0 0 0,0 1 0,0-1 0,-1 0 0,1 1 0,0-1 0,-1 1 0,1 0 0,0 0 0,2 1 0,-4-1 0,0-1 0,1 1 0,-1-1 0,0 1 0,0-1 0,0 1 0,0-1 0,0 1 0,-1-1 0,1 1 0,0 0 0,0-1 0,0 1 0,0-1 0,0 0 0,-1 1 0,1-1 0,0 1 0,0-1 0,-1 1 0,1-1 0,0 1 0,-1-1 0,1 0 0,-1 1 0,1-1 0,0 0 0,-1 1 0,1-1 0,-1 0 0,1 0 0,-1 1 0,1-1 0,-2 0 0,-10 8 0,-1-1 0,0 0 0,0-1 0,-1 0 0,0-1 0,-27 6 0,-101 13 0,75-14 0,-651 144 0,233-58 0,372-84 0,0-4 0,-152-9 0,214-6 0,31-1 0,20 7 0,0 1 0,-1 0 0,1-1 0,0 1 0,0-1 0,0 1 0,0 0 0,0-1 0,0 1 0,0-1 0,-1 1 0,1 0 0,0-1 0,0 1 0,1-1 0,-1 1 0,0 0 0,0-1 0,0 1 0,0 0 0,0-1 0,0 1 0,0-1 0,1 1 0,-1 0 0,0-1 0,0 1 0,1 0 0,-1 0 0,0-1 0,0 1 0,1 0 0,-1-1 0,0 1 0,1 0 0,-1 0 0,0 0 0,1-1 0,-1 1 0,0 0 0,1 0 0,0 0 0,14-9 0,1 2 0,1 0 0,-1 1 0,1 0 0,0 2 0,1 0 0,29-3 0,3-2 0,-13 2 0,238-44 0,-201 41 0,127-2 0,-179 15 0,-27 4 0,-38 8 0,-265 57 0,-169 49 0,469-118 0,-1-1 0,1 0 0,0 1 0,0 0 0,0 1 0,0 0 0,1 0 0,0 0 0,-10 8 0,17-11 0,-1-1 0,1 0 0,0 1 0,-1-1 0,1 0 0,0 1 0,0-1 0,0 1 0,-1-1 0,1 0 0,0 1 0,0-1 0,0 1 0,0-1 0,0 1 0,-1-1 0,1 1 0,0-1 0,0 0 0,0 1 0,0-1 0,1 1 0,-1-1 0,0 1 0,0-1 0,0 1 0,0-1 0,0 0 0,0 1 0,1-1 0,-1 1 0,0-1 0,0 0 0,1 1 0,-1-1 0,0 0 0,1 1 0,-1-1 0,0 0 0,1 1 0,-1-1 0,0 0 0,1 0 0,-1 1 0,0-1 0,1 0 0,-1 0 0,1 0 0,0 1 0,26 5 0,12-3 0,-1-3 0,62-6 0,-23 1 0,918-13 0,-969 18 0,-58 0 0,-227-1 0,-237 4 0,435 2 0,54 1 0,17 0 0,20 2 0,0-2 0,1-2 0,43 2 0,-48-4 0,674 16 0,-351-15 0,-1239 39 0,717-28 0,133-10 0,40-4 0,0 0 0,0 0 0,0 0 0,0 0 0,0 1 0,0-1 0,0 0 0,0 0 0,0 0 0,0 0 0,1 0 0,-1 0 0,0 0 0,0 0 0,0 0 0,0 1 0,0-1 0,0 0 0,0 0 0,0 0 0,0 0 0,0 0 0,0 0 0,0 0 0,0 1 0,0-1 0,0 0 0,0 0 0,0 0 0,64 3 0,708-6 0,-718 1 0,99-19 0,-117 15 0,-29 5 0,-1 0 0,1-1 0,0 1 0,0-1 0,-1-1 0,8-3 0,-14 6 0,0 0 0,0 0 0,1 0 0,-1-1 0,0 1 0,0 0 0,0 0 0,0 0 0,0 0 0,1-1 0,-1 1 0,0 0 0,0 0 0,0 0 0,0-1 0,0 1 0,0 0 0,0 0 0,0-1 0,0 1 0,0 0 0,0 0 0,0 0 0,0-1 0,0 1 0,0 0 0,0 0 0,0 0 0,0-1 0,0 1 0,0 0 0,0 0 0,-1-1 0,1 1 0,0 0 0,0 0 0,0 0 0,0 0 0,0-1 0,0 1 0,-1 0 0,1 0 0,0 0 0,0 0 0,0 0 0,-1 0 0,1-1 0,0 1 0,0 0 0,0 0 0,-1 0 0,1 0 0,0 0 0,0 0 0,0 0 0,-1 0 0,1 0 0,0 0 0,0 0 0,-1 0 0,1 0 0,0 0 0,0 0 0,-1 0 0,-19-4 0,-94-5 0,-149 9 0,128 2 0,86-2 0,-245-4 0,222-1 0,0-3 0,-74-18 0,75 15 0,-1 2 0,0 4 0,-134 7 0,64 1 0,-2006-3 0,2241 0 0,565-25 0,-533 16 0,160 8 0,-118 4 0,656-3 0,-774-2 0,66-12 0,37-2 0,138 18 0,120-5 0,-200-29 0,-140 19 0,99-6 0,-157 18 0,30-1 0,57 5 0,-98-3 0,1 0 0,-1 1 0,1-1 0,-1 0 0,1 1 0,-1-1 0,1 1 0,-1-1 0,0 1 0,1 0 0,-1 0 0,0 0 0,1-1 0,-1 1 0,0 0 0,0 0 0,0 1 0,0-1 0,0 0 0,0 0 0,0 0 0,0 1 0,-1-1 0,1 0 0,0 1 0,-1-1 0,1 1 0,-1-1 0,1 1 0,-1-1 0,0 1 0,0-1 0,0 1 0,0-1 0,0 1 0,0-1 0,0 1 0,0-1 0,-1 3 0,-1 8 0,-1 0 0,0 0 0,-1 0 0,-6 12 0,5-12 0,-86 193 0,25-63 0,65-137 0,-1 0 0,0-1 0,-1 0 0,1 1 0,-1-1 0,0 0 0,0 0 0,0 0 0,0-1 0,-1 1 0,0-1 0,1 0 0,-1 0 0,-7 4 0,4-4 0,1-1 0,0 0 0,-1-1 0,1 0 0,-1 0 0,1 0 0,-1 0 0,1-1 0,-1 0 0,-12-3 0,-44-6 0,0-4 0,-69-22 0,20 4 0,-101-25 0,-222-53 0,-3 37 0,376 69 0,-1 4 0,1 2 0,-80 14 0,51-5 0,5 1 0,0 4 0,1 3 0,-90 36 0,164-52 0,0-1 0,-1 1 0,1 0 0,0 1 0,0 0 0,1 1 0,0 0 0,-14 11 0,24-17 0,-1 1 0,1-1 0,-1 1 0,1-1 0,0 0 0,-1 1 0,1-1 0,0 1 0,0 0 0,-1-1 0,1 1 0,0-1 0,0 1 0,0-1 0,0 1 0,0-1 0,0 1 0,0 0 0,0-1 0,0 1 0,0-1 0,0 1 0,0-1 0,0 1 0,0 0 0,0-1 0,0 1 0,1-1 0,-1 1 0,0-1 0,0 1 0,1-1 0,-1 1 0,0-1 0,1 1 0,-1-1 0,1 0 0,-1 1 0,0-1 0,1 0 0,-1 1 0,1-1 0,-1 0 0,1 1 0,-1-1 0,1 0 0,-1 0 0,1 0 0,0 1 0,-1-1 0,1 0 0,0 0 0,36 9 0,-36-9 0,58 7 0,1-2 0,71-4 0,126-18 0,-194 12 0,50-5 0,213-49 0,-159 20 0,-152 34 0,-20-1 0,-32-3 0,-323-44 0,121 21 0,-217-29 0,438 59 0,0-1 0,0-1 0,1-1 0,0 0 0,0-2 0,0 0 0,0 0 0,1-2 0,-18-12 0,32 20 0,0 0 0,0-1 0,0 0 0,0 1 0,1-1 0,-1 0 0,1 0 0,-1 1 0,1-1 0,-1-1 0,1 1 0,0 0 0,0 0 0,0 0 0,0-1 0,1 1 0,-1 0 0,0-1 0,1 1 0,0 0 0,0-1 0,-1 1 0,1-1 0,1 1 0,-1-3 0,2-2 0,-1 0 0,2 1 0,-1-1 0,1 0 0,0 1 0,0 0 0,8-12 0,6-4 0,0 2 0,2-1 0,0 2 0,1 1 0,1 0 0,1 2 0,0 0 0,1 1 0,1 2 0,39-17 0,26-7 0,155-42 0,-45 28 0,1 9 0,410-32 0,-588 73 0,9-1 0,-41 2 0,-104 4 0,-1173 1 0,1103-5 0,156 0 0,25 0 0,7 0 0,20-1 0,331-34 0,-107 7 0,-227 26 0,655-77 0,-570 67 0,1 4 0,169 9 0,-107 3 0,-186-4 0,-38-2 0,-1 4 0,1 1 0,-58 13 0,109-14 0,19 1 0,517 7 0,-333-12 0,480 1-1365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Virsraksta slai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E5DFCED6-D991-98EE-95D2-694682503E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lv-LV"/>
              <a:t>Rediģēt šablona virsraksta stilu</a:t>
            </a:r>
          </a:p>
        </p:txBody>
      </p:sp>
      <p:sp>
        <p:nvSpPr>
          <p:cNvPr id="3" name="Apakšvirsraksts 2">
            <a:extLst>
              <a:ext uri="{FF2B5EF4-FFF2-40B4-BE49-F238E27FC236}">
                <a16:creationId xmlns:a16="http://schemas.microsoft.com/office/drawing/2014/main" id="{921C83CD-EF94-9AE1-D2D7-D1A7D6A6F8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lv-LV"/>
              <a:t>Noklikšķiniet, lai rediģētu šablona apakšvirsraksta stilu</a:t>
            </a:r>
          </a:p>
        </p:txBody>
      </p:sp>
      <p:sp>
        <p:nvSpPr>
          <p:cNvPr id="4" name="Datuma vietturis 3">
            <a:extLst>
              <a:ext uri="{FF2B5EF4-FFF2-40B4-BE49-F238E27FC236}">
                <a16:creationId xmlns:a16="http://schemas.microsoft.com/office/drawing/2014/main" id="{88C9AA5D-FDD2-7379-8DF5-7B3F8FDBC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088DA-52B8-4924-A125-FF7D852308D7}" type="datetimeFigureOut">
              <a:rPr lang="lv-LV" smtClean="0"/>
              <a:t>31.01.2024</a:t>
            </a:fld>
            <a:endParaRPr lang="lv-LV"/>
          </a:p>
        </p:txBody>
      </p:sp>
      <p:sp>
        <p:nvSpPr>
          <p:cNvPr id="5" name="Kājenes vietturis 4">
            <a:extLst>
              <a:ext uri="{FF2B5EF4-FFF2-40B4-BE49-F238E27FC236}">
                <a16:creationId xmlns:a16="http://schemas.microsoft.com/office/drawing/2014/main" id="{7E5CB92F-8813-167F-2FA1-77560CEBE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aida numura vietturis 5">
            <a:extLst>
              <a:ext uri="{FF2B5EF4-FFF2-40B4-BE49-F238E27FC236}">
                <a16:creationId xmlns:a16="http://schemas.microsoft.com/office/drawing/2014/main" id="{895E4D8E-2C64-FC72-1914-810884794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8E230-A753-401B-AC72-F9F27D0F8E3E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951036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Virsraksts un vertikāls tek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E71E14BC-60AE-8BCD-5163-DDA5FE71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/>
              <a:t>Rediģēt šablona virsraksta stilu</a:t>
            </a:r>
          </a:p>
        </p:txBody>
      </p:sp>
      <p:sp>
        <p:nvSpPr>
          <p:cNvPr id="3" name="Vertikāls teksta vietturis 2">
            <a:extLst>
              <a:ext uri="{FF2B5EF4-FFF2-40B4-BE49-F238E27FC236}">
                <a16:creationId xmlns:a16="http://schemas.microsoft.com/office/drawing/2014/main" id="{6D5F7B25-5B25-BCEE-FE20-D1B761AAAC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lv-LV"/>
              <a:t>Noklikšķiniet, lai rediģētu šablona teksta stilus</a:t>
            </a:r>
          </a:p>
          <a:p>
            <a:pPr lvl="1"/>
            <a:r>
              <a:rPr lang="lv-LV"/>
              <a:t>Otrais līmenis</a:t>
            </a:r>
          </a:p>
          <a:p>
            <a:pPr lvl="2"/>
            <a:r>
              <a:rPr lang="lv-LV"/>
              <a:t>Trešais līmenis</a:t>
            </a:r>
          </a:p>
          <a:p>
            <a:pPr lvl="3"/>
            <a:r>
              <a:rPr lang="lv-LV"/>
              <a:t>Ceturtais līmenis</a:t>
            </a:r>
          </a:p>
          <a:p>
            <a:pPr lvl="4"/>
            <a:r>
              <a:rPr lang="lv-LV"/>
              <a:t>Piektais līmenis</a:t>
            </a:r>
          </a:p>
        </p:txBody>
      </p:sp>
      <p:sp>
        <p:nvSpPr>
          <p:cNvPr id="4" name="Datuma vietturis 3">
            <a:extLst>
              <a:ext uri="{FF2B5EF4-FFF2-40B4-BE49-F238E27FC236}">
                <a16:creationId xmlns:a16="http://schemas.microsoft.com/office/drawing/2014/main" id="{1650CEBA-58EF-0F59-64EA-C0154D0C0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088DA-52B8-4924-A125-FF7D852308D7}" type="datetimeFigureOut">
              <a:rPr lang="lv-LV" smtClean="0"/>
              <a:t>31.01.2024</a:t>
            </a:fld>
            <a:endParaRPr lang="lv-LV"/>
          </a:p>
        </p:txBody>
      </p:sp>
      <p:sp>
        <p:nvSpPr>
          <p:cNvPr id="5" name="Kājenes vietturis 4">
            <a:extLst>
              <a:ext uri="{FF2B5EF4-FFF2-40B4-BE49-F238E27FC236}">
                <a16:creationId xmlns:a16="http://schemas.microsoft.com/office/drawing/2014/main" id="{4D4651D8-6A94-BFBC-96B1-BAC072D30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aida numura vietturis 5">
            <a:extLst>
              <a:ext uri="{FF2B5EF4-FFF2-40B4-BE49-F238E27FC236}">
                <a16:creationId xmlns:a16="http://schemas.microsoft.com/office/drawing/2014/main" id="{5F5B2A63-2A19-89C5-BF80-3FE5AB2C6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8E230-A753-401B-AC72-F9F27D0F8E3E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983961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āls virsraksts un tek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āls virsraksts 1">
            <a:extLst>
              <a:ext uri="{FF2B5EF4-FFF2-40B4-BE49-F238E27FC236}">
                <a16:creationId xmlns:a16="http://schemas.microsoft.com/office/drawing/2014/main" id="{8838756C-583C-F7A0-6398-9D074EECC2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lv-LV"/>
              <a:t>Rediģēt šablona virsraksta stilu</a:t>
            </a:r>
          </a:p>
        </p:txBody>
      </p:sp>
      <p:sp>
        <p:nvSpPr>
          <p:cNvPr id="3" name="Vertikāls teksta vietturis 2">
            <a:extLst>
              <a:ext uri="{FF2B5EF4-FFF2-40B4-BE49-F238E27FC236}">
                <a16:creationId xmlns:a16="http://schemas.microsoft.com/office/drawing/2014/main" id="{1CAD92BB-BA83-5DC4-2033-E7D403BF43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lv-LV"/>
              <a:t>Noklikšķiniet, lai rediģētu šablona teksta stilus</a:t>
            </a:r>
          </a:p>
          <a:p>
            <a:pPr lvl="1"/>
            <a:r>
              <a:rPr lang="lv-LV"/>
              <a:t>Otrais līmenis</a:t>
            </a:r>
          </a:p>
          <a:p>
            <a:pPr lvl="2"/>
            <a:r>
              <a:rPr lang="lv-LV"/>
              <a:t>Trešais līmenis</a:t>
            </a:r>
          </a:p>
          <a:p>
            <a:pPr lvl="3"/>
            <a:r>
              <a:rPr lang="lv-LV"/>
              <a:t>Ceturtais līmenis</a:t>
            </a:r>
          </a:p>
          <a:p>
            <a:pPr lvl="4"/>
            <a:r>
              <a:rPr lang="lv-LV"/>
              <a:t>Piektais līmenis</a:t>
            </a:r>
          </a:p>
        </p:txBody>
      </p:sp>
      <p:sp>
        <p:nvSpPr>
          <p:cNvPr id="4" name="Datuma vietturis 3">
            <a:extLst>
              <a:ext uri="{FF2B5EF4-FFF2-40B4-BE49-F238E27FC236}">
                <a16:creationId xmlns:a16="http://schemas.microsoft.com/office/drawing/2014/main" id="{9AC18CCF-29A7-368F-1547-F5C7CECA0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088DA-52B8-4924-A125-FF7D852308D7}" type="datetimeFigureOut">
              <a:rPr lang="lv-LV" smtClean="0"/>
              <a:t>31.01.2024</a:t>
            </a:fld>
            <a:endParaRPr lang="lv-LV"/>
          </a:p>
        </p:txBody>
      </p:sp>
      <p:sp>
        <p:nvSpPr>
          <p:cNvPr id="5" name="Kājenes vietturis 4">
            <a:extLst>
              <a:ext uri="{FF2B5EF4-FFF2-40B4-BE49-F238E27FC236}">
                <a16:creationId xmlns:a16="http://schemas.microsoft.com/office/drawing/2014/main" id="{BEF3716F-89B1-7ADF-4ACD-FF2DAE4F4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aida numura vietturis 5">
            <a:extLst>
              <a:ext uri="{FF2B5EF4-FFF2-40B4-BE49-F238E27FC236}">
                <a16:creationId xmlns:a16="http://schemas.microsoft.com/office/drawing/2014/main" id="{7F912C86-8B5D-B285-DCFF-5913E53E7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8E230-A753-401B-AC72-F9F27D0F8E3E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836828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rsraksts un satu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C17EE2B6-8CE5-7CF0-2BFD-BC0EA1D2D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/>
              <a:t>Rediģēt šablona virsraksta stilu</a:t>
            </a:r>
          </a:p>
        </p:txBody>
      </p:sp>
      <p:sp>
        <p:nvSpPr>
          <p:cNvPr id="3" name="Satura vietturis 2">
            <a:extLst>
              <a:ext uri="{FF2B5EF4-FFF2-40B4-BE49-F238E27FC236}">
                <a16:creationId xmlns:a16="http://schemas.microsoft.com/office/drawing/2014/main" id="{CEE345FF-C0DA-F327-27C1-DB84BD4D1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lv-LV"/>
              <a:t>Noklikšķiniet, lai rediģētu šablona teksta stilus</a:t>
            </a:r>
          </a:p>
          <a:p>
            <a:pPr lvl="1"/>
            <a:r>
              <a:rPr lang="lv-LV"/>
              <a:t>Otrais līmenis</a:t>
            </a:r>
          </a:p>
          <a:p>
            <a:pPr lvl="2"/>
            <a:r>
              <a:rPr lang="lv-LV"/>
              <a:t>Trešais līmenis</a:t>
            </a:r>
          </a:p>
          <a:p>
            <a:pPr lvl="3"/>
            <a:r>
              <a:rPr lang="lv-LV"/>
              <a:t>Ceturtais līmenis</a:t>
            </a:r>
          </a:p>
          <a:p>
            <a:pPr lvl="4"/>
            <a:r>
              <a:rPr lang="lv-LV"/>
              <a:t>Piektais līmenis</a:t>
            </a:r>
          </a:p>
        </p:txBody>
      </p:sp>
      <p:sp>
        <p:nvSpPr>
          <p:cNvPr id="4" name="Datuma vietturis 3">
            <a:extLst>
              <a:ext uri="{FF2B5EF4-FFF2-40B4-BE49-F238E27FC236}">
                <a16:creationId xmlns:a16="http://schemas.microsoft.com/office/drawing/2014/main" id="{BB5CC558-36C0-E938-9315-1574E984D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088DA-52B8-4924-A125-FF7D852308D7}" type="datetimeFigureOut">
              <a:rPr lang="lv-LV" smtClean="0"/>
              <a:t>31.01.2024</a:t>
            </a:fld>
            <a:endParaRPr lang="lv-LV"/>
          </a:p>
        </p:txBody>
      </p:sp>
      <p:sp>
        <p:nvSpPr>
          <p:cNvPr id="5" name="Kājenes vietturis 4">
            <a:extLst>
              <a:ext uri="{FF2B5EF4-FFF2-40B4-BE49-F238E27FC236}">
                <a16:creationId xmlns:a16="http://schemas.microsoft.com/office/drawing/2014/main" id="{A88424CA-09DF-C404-48DA-D21292C6A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aida numura vietturis 5">
            <a:extLst>
              <a:ext uri="{FF2B5EF4-FFF2-40B4-BE49-F238E27FC236}">
                <a16:creationId xmlns:a16="http://schemas.microsoft.com/office/drawing/2014/main" id="{70E9198A-22A7-7367-5519-52270390A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8E230-A753-401B-AC72-F9F27D0F8E3E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364872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adaļas galve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76586DE2-FA1C-5557-923B-C84159144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lv-LV"/>
              <a:t>Rediģēt šablona virsraksta stilu</a:t>
            </a:r>
          </a:p>
        </p:txBody>
      </p:sp>
      <p:sp>
        <p:nvSpPr>
          <p:cNvPr id="3" name="Teksta vietturis 2">
            <a:extLst>
              <a:ext uri="{FF2B5EF4-FFF2-40B4-BE49-F238E27FC236}">
                <a16:creationId xmlns:a16="http://schemas.microsoft.com/office/drawing/2014/main" id="{32E11115-3BE6-D049-05EF-D33EB62B49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lv-LV"/>
              <a:t>Noklikšķiniet, lai rediģētu šablona teksta stilus</a:t>
            </a:r>
          </a:p>
        </p:txBody>
      </p:sp>
      <p:sp>
        <p:nvSpPr>
          <p:cNvPr id="4" name="Datuma vietturis 3">
            <a:extLst>
              <a:ext uri="{FF2B5EF4-FFF2-40B4-BE49-F238E27FC236}">
                <a16:creationId xmlns:a16="http://schemas.microsoft.com/office/drawing/2014/main" id="{E0877C1D-2547-A852-7AD5-A8FEAA1F2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088DA-52B8-4924-A125-FF7D852308D7}" type="datetimeFigureOut">
              <a:rPr lang="lv-LV" smtClean="0"/>
              <a:t>31.01.2024</a:t>
            </a:fld>
            <a:endParaRPr lang="lv-LV"/>
          </a:p>
        </p:txBody>
      </p:sp>
      <p:sp>
        <p:nvSpPr>
          <p:cNvPr id="5" name="Kājenes vietturis 4">
            <a:extLst>
              <a:ext uri="{FF2B5EF4-FFF2-40B4-BE49-F238E27FC236}">
                <a16:creationId xmlns:a16="http://schemas.microsoft.com/office/drawing/2014/main" id="{390D0A9E-1200-6717-F017-CA470F8F4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aida numura vietturis 5">
            <a:extLst>
              <a:ext uri="{FF2B5EF4-FFF2-40B4-BE49-F238E27FC236}">
                <a16:creationId xmlns:a16="http://schemas.microsoft.com/office/drawing/2014/main" id="{D0AA61B7-57AE-AE6D-6BCB-2D2E14D44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8E230-A753-401B-AC72-F9F27D0F8E3E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504842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ivi satura blok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F6769F5A-1070-A660-3DAE-47135F5E8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/>
              <a:t>Rediģēt šablona virsraksta stilu</a:t>
            </a:r>
          </a:p>
        </p:txBody>
      </p:sp>
      <p:sp>
        <p:nvSpPr>
          <p:cNvPr id="3" name="Satura vietturis 2">
            <a:extLst>
              <a:ext uri="{FF2B5EF4-FFF2-40B4-BE49-F238E27FC236}">
                <a16:creationId xmlns:a16="http://schemas.microsoft.com/office/drawing/2014/main" id="{09BD2B8C-15B8-AD4C-FCFB-653CB0BBC3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lv-LV"/>
              <a:t>Noklikšķiniet, lai rediģētu šablona teksta stilus</a:t>
            </a:r>
          </a:p>
          <a:p>
            <a:pPr lvl="1"/>
            <a:r>
              <a:rPr lang="lv-LV"/>
              <a:t>Otrais līmenis</a:t>
            </a:r>
          </a:p>
          <a:p>
            <a:pPr lvl="2"/>
            <a:r>
              <a:rPr lang="lv-LV"/>
              <a:t>Trešais līmenis</a:t>
            </a:r>
          </a:p>
          <a:p>
            <a:pPr lvl="3"/>
            <a:r>
              <a:rPr lang="lv-LV"/>
              <a:t>Ceturtais līmenis</a:t>
            </a:r>
          </a:p>
          <a:p>
            <a:pPr lvl="4"/>
            <a:r>
              <a:rPr lang="lv-LV"/>
              <a:t>Piektais līmenis</a:t>
            </a:r>
          </a:p>
        </p:txBody>
      </p:sp>
      <p:sp>
        <p:nvSpPr>
          <p:cNvPr id="4" name="Satura vietturis 3">
            <a:extLst>
              <a:ext uri="{FF2B5EF4-FFF2-40B4-BE49-F238E27FC236}">
                <a16:creationId xmlns:a16="http://schemas.microsoft.com/office/drawing/2014/main" id="{3ACED146-8A56-2481-5A76-050785396B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lv-LV"/>
              <a:t>Noklikšķiniet, lai rediģētu šablona teksta stilus</a:t>
            </a:r>
          </a:p>
          <a:p>
            <a:pPr lvl="1"/>
            <a:r>
              <a:rPr lang="lv-LV"/>
              <a:t>Otrais līmenis</a:t>
            </a:r>
          </a:p>
          <a:p>
            <a:pPr lvl="2"/>
            <a:r>
              <a:rPr lang="lv-LV"/>
              <a:t>Trešais līmenis</a:t>
            </a:r>
          </a:p>
          <a:p>
            <a:pPr lvl="3"/>
            <a:r>
              <a:rPr lang="lv-LV"/>
              <a:t>Ceturtais līmenis</a:t>
            </a:r>
          </a:p>
          <a:p>
            <a:pPr lvl="4"/>
            <a:r>
              <a:rPr lang="lv-LV"/>
              <a:t>Piektais līmenis</a:t>
            </a:r>
          </a:p>
        </p:txBody>
      </p:sp>
      <p:sp>
        <p:nvSpPr>
          <p:cNvPr id="5" name="Datuma vietturis 4">
            <a:extLst>
              <a:ext uri="{FF2B5EF4-FFF2-40B4-BE49-F238E27FC236}">
                <a16:creationId xmlns:a16="http://schemas.microsoft.com/office/drawing/2014/main" id="{5A860A03-0108-887D-5DF5-306F32472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088DA-52B8-4924-A125-FF7D852308D7}" type="datetimeFigureOut">
              <a:rPr lang="lv-LV" smtClean="0"/>
              <a:t>31.01.2024</a:t>
            </a:fld>
            <a:endParaRPr lang="lv-LV"/>
          </a:p>
        </p:txBody>
      </p:sp>
      <p:sp>
        <p:nvSpPr>
          <p:cNvPr id="6" name="Kājenes vietturis 5">
            <a:extLst>
              <a:ext uri="{FF2B5EF4-FFF2-40B4-BE49-F238E27FC236}">
                <a16:creationId xmlns:a16="http://schemas.microsoft.com/office/drawing/2014/main" id="{04B234EE-2672-3122-A994-5ECCE10A6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aida numura vietturis 6">
            <a:extLst>
              <a:ext uri="{FF2B5EF4-FFF2-40B4-BE49-F238E27FC236}">
                <a16:creationId xmlns:a16="http://schemas.microsoft.com/office/drawing/2014/main" id="{B96075D5-3908-C33F-AF6A-268232A49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8E230-A753-401B-AC72-F9F27D0F8E3E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638859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līdzināju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13AA9BE0-7057-EC70-F51F-DD9854249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lv-LV"/>
              <a:t>Rediģēt šablona virsraksta stilu</a:t>
            </a:r>
          </a:p>
        </p:txBody>
      </p:sp>
      <p:sp>
        <p:nvSpPr>
          <p:cNvPr id="3" name="Teksta vietturis 2">
            <a:extLst>
              <a:ext uri="{FF2B5EF4-FFF2-40B4-BE49-F238E27FC236}">
                <a16:creationId xmlns:a16="http://schemas.microsoft.com/office/drawing/2014/main" id="{E7BB6BB3-0620-0259-36DF-DBB1772217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v-LV"/>
              <a:t>Noklikšķiniet, lai rediģētu šablona teksta stilus</a:t>
            </a:r>
          </a:p>
        </p:txBody>
      </p:sp>
      <p:sp>
        <p:nvSpPr>
          <p:cNvPr id="4" name="Satura vietturis 3">
            <a:extLst>
              <a:ext uri="{FF2B5EF4-FFF2-40B4-BE49-F238E27FC236}">
                <a16:creationId xmlns:a16="http://schemas.microsoft.com/office/drawing/2014/main" id="{A8F2FC95-3FD8-8A11-6650-D878BC464C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lv-LV"/>
              <a:t>Noklikšķiniet, lai rediģētu šablona teksta stilus</a:t>
            </a:r>
          </a:p>
          <a:p>
            <a:pPr lvl="1"/>
            <a:r>
              <a:rPr lang="lv-LV"/>
              <a:t>Otrais līmenis</a:t>
            </a:r>
          </a:p>
          <a:p>
            <a:pPr lvl="2"/>
            <a:r>
              <a:rPr lang="lv-LV"/>
              <a:t>Trešais līmenis</a:t>
            </a:r>
          </a:p>
          <a:p>
            <a:pPr lvl="3"/>
            <a:r>
              <a:rPr lang="lv-LV"/>
              <a:t>Ceturtais līmenis</a:t>
            </a:r>
          </a:p>
          <a:p>
            <a:pPr lvl="4"/>
            <a:r>
              <a:rPr lang="lv-LV"/>
              <a:t>Piektais līmenis</a:t>
            </a:r>
          </a:p>
        </p:txBody>
      </p:sp>
      <p:sp>
        <p:nvSpPr>
          <p:cNvPr id="5" name="Teksta vietturis 4">
            <a:extLst>
              <a:ext uri="{FF2B5EF4-FFF2-40B4-BE49-F238E27FC236}">
                <a16:creationId xmlns:a16="http://schemas.microsoft.com/office/drawing/2014/main" id="{7B5DD965-A7C4-5E50-FB74-45DCA87A0E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v-LV"/>
              <a:t>Noklikšķiniet, lai rediģētu šablona teksta stilus</a:t>
            </a:r>
          </a:p>
        </p:txBody>
      </p:sp>
      <p:sp>
        <p:nvSpPr>
          <p:cNvPr id="6" name="Satura vietturis 5">
            <a:extLst>
              <a:ext uri="{FF2B5EF4-FFF2-40B4-BE49-F238E27FC236}">
                <a16:creationId xmlns:a16="http://schemas.microsoft.com/office/drawing/2014/main" id="{C7D2994F-DB7F-2011-013D-193991B6CA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lv-LV"/>
              <a:t>Noklikšķiniet, lai rediģētu šablona teksta stilus</a:t>
            </a:r>
          </a:p>
          <a:p>
            <a:pPr lvl="1"/>
            <a:r>
              <a:rPr lang="lv-LV"/>
              <a:t>Otrais līmenis</a:t>
            </a:r>
          </a:p>
          <a:p>
            <a:pPr lvl="2"/>
            <a:r>
              <a:rPr lang="lv-LV"/>
              <a:t>Trešais līmenis</a:t>
            </a:r>
          </a:p>
          <a:p>
            <a:pPr lvl="3"/>
            <a:r>
              <a:rPr lang="lv-LV"/>
              <a:t>Ceturtais līmenis</a:t>
            </a:r>
          </a:p>
          <a:p>
            <a:pPr lvl="4"/>
            <a:r>
              <a:rPr lang="lv-LV"/>
              <a:t>Piektais līmenis</a:t>
            </a:r>
          </a:p>
        </p:txBody>
      </p:sp>
      <p:sp>
        <p:nvSpPr>
          <p:cNvPr id="7" name="Datuma vietturis 6">
            <a:extLst>
              <a:ext uri="{FF2B5EF4-FFF2-40B4-BE49-F238E27FC236}">
                <a16:creationId xmlns:a16="http://schemas.microsoft.com/office/drawing/2014/main" id="{F8D02118-F2E6-1106-15FD-9BAE39BDC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088DA-52B8-4924-A125-FF7D852308D7}" type="datetimeFigureOut">
              <a:rPr lang="lv-LV" smtClean="0"/>
              <a:t>31.01.2024</a:t>
            </a:fld>
            <a:endParaRPr lang="lv-LV"/>
          </a:p>
        </p:txBody>
      </p:sp>
      <p:sp>
        <p:nvSpPr>
          <p:cNvPr id="8" name="Kājenes vietturis 7">
            <a:extLst>
              <a:ext uri="{FF2B5EF4-FFF2-40B4-BE49-F238E27FC236}">
                <a16:creationId xmlns:a16="http://schemas.microsoft.com/office/drawing/2014/main" id="{5486A277-5E41-C154-C9E7-DB8970488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9" name="Slaida numura vietturis 8">
            <a:extLst>
              <a:ext uri="{FF2B5EF4-FFF2-40B4-BE49-F238E27FC236}">
                <a16:creationId xmlns:a16="http://schemas.microsoft.com/office/drawing/2014/main" id="{E0ABC4B0-E4AB-2A43-039E-6B4328682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8E230-A753-401B-AC72-F9F27D0F8E3E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195065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kai virsrak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D05371A0-7203-073A-CA9E-DE103B6C5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/>
              <a:t>Rediģēt šablona virsraksta stilu</a:t>
            </a:r>
          </a:p>
        </p:txBody>
      </p:sp>
      <p:sp>
        <p:nvSpPr>
          <p:cNvPr id="3" name="Datuma vietturis 2">
            <a:extLst>
              <a:ext uri="{FF2B5EF4-FFF2-40B4-BE49-F238E27FC236}">
                <a16:creationId xmlns:a16="http://schemas.microsoft.com/office/drawing/2014/main" id="{AB83FE7E-66DF-362B-9348-488B2522A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088DA-52B8-4924-A125-FF7D852308D7}" type="datetimeFigureOut">
              <a:rPr lang="lv-LV" smtClean="0"/>
              <a:t>31.01.2024</a:t>
            </a:fld>
            <a:endParaRPr lang="lv-LV"/>
          </a:p>
        </p:txBody>
      </p:sp>
      <p:sp>
        <p:nvSpPr>
          <p:cNvPr id="4" name="Kājenes vietturis 3">
            <a:extLst>
              <a:ext uri="{FF2B5EF4-FFF2-40B4-BE49-F238E27FC236}">
                <a16:creationId xmlns:a16="http://schemas.microsoft.com/office/drawing/2014/main" id="{28B4F3AF-4187-849F-AC0B-9A757CE39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5" name="Slaida numura vietturis 4">
            <a:extLst>
              <a:ext uri="{FF2B5EF4-FFF2-40B4-BE49-F238E27FC236}">
                <a16:creationId xmlns:a16="http://schemas.microsoft.com/office/drawing/2014/main" id="{FC489C6E-36A3-4591-5F9D-E0956E8EC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8E230-A753-401B-AC72-F9F27D0F8E3E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024117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uk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a vietturis 1">
            <a:extLst>
              <a:ext uri="{FF2B5EF4-FFF2-40B4-BE49-F238E27FC236}">
                <a16:creationId xmlns:a16="http://schemas.microsoft.com/office/drawing/2014/main" id="{155E61E3-28C3-CDEB-39F3-66AEC6C54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088DA-52B8-4924-A125-FF7D852308D7}" type="datetimeFigureOut">
              <a:rPr lang="lv-LV" smtClean="0"/>
              <a:t>31.01.2024</a:t>
            </a:fld>
            <a:endParaRPr lang="lv-LV"/>
          </a:p>
        </p:txBody>
      </p:sp>
      <p:sp>
        <p:nvSpPr>
          <p:cNvPr id="3" name="Kājenes vietturis 2">
            <a:extLst>
              <a:ext uri="{FF2B5EF4-FFF2-40B4-BE49-F238E27FC236}">
                <a16:creationId xmlns:a16="http://schemas.microsoft.com/office/drawing/2014/main" id="{AF0A379A-4970-6AEF-AE90-9703F0BC0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4" name="Slaida numura vietturis 3">
            <a:extLst>
              <a:ext uri="{FF2B5EF4-FFF2-40B4-BE49-F238E27FC236}">
                <a16:creationId xmlns:a16="http://schemas.microsoft.com/office/drawing/2014/main" id="{3BBC2C3C-3692-4DF1-F3BA-C7E0A92B8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8E230-A753-401B-AC72-F9F27D0F8E3E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37792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turs ar paraks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10A72BEB-CA71-1A2C-CBF1-05B1E77CF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lv-LV"/>
              <a:t>Rediģēt šablona virsraksta stilu</a:t>
            </a:r>
          </a:p>
        </p:txBody>
      </p:sp>
      <p:sp>
        <p:nvSpPr>
          <p:cNvPr id="3" name="Satura vietturis 2">
            <a:extLst>
              <a:ext uri="{FF2B5EF4-FFF2-40B4-BE49-F238E27FC236}">
                <a16:creationId xmlns:a16="http://schemas.microsoft.com/office/drawing/2014/main" id="{BC8EAE96-A763-F93C-716D-CE2E2A35B0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lv-LV"/>
              <a:t>Noklikšķiniet, lai rediģētu šablona teksta stilus</a:t>
            </a:r>
          </a:p>
          <a:p>
            <a:pPr lvl="1"/>
            <a:r>
              <a:rPr lang="lv-LV"/>
              <a:t>Otrais līmenis</a:t>
            </a:r>
          </a:p>
          <a:p>
            <a:pPr lvl="2"/>
            <a:r>
              <a:rPr lang="lv-LV"/>
              <a:t>Trešais līmenis</a:t>
            </a:r>
          </a:p>
          <a:p>
            <a:pPr lvl="3"/>
            <a:r>
              <a:rPr lang="lv-LV"/>
              <a:t>Ceturtais līmenis</a:t>
            </a:r>
          </a:p>
          <a:p>
            <a:pPr lvl="4"/>
            <a:r>
              <a:rPr lang="lv-LV"/>
              <a:t>Piektais līmenis</a:t>
            </a:r>
          </a:p>
        </p:txBody>
      </p:sp>
      <p:sp>
        <p:nvSpPr>
          <p:cNvPr id="4" name="Teksta vietturis 3">
            <a:extLst>
              <a:ext uri="{FF2B5EF4-FFF2-40B4-BE49-F238E27FC236}">
                <a16:creationId xmlns:a16="http://schemas.microsoft.com/office/drawing/2014/main" id="{657D7104-480C-9801-1168-81F1859C41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lv-LV"/>
              <a:t>Noklikšķiniet, lai rediģētu šablona teksta stilus</a:t>
            </a:r>
          </a:p>
        </p:txBody>
      </p:sp>
      <p:sp>
        <p:nvSpPr>
          <p:cNvPr id="5" name="Datuma vietturis 4">
            <a:extLst>
              <a:ext uri="{FF2B5EF4-FFF2-40B4-BE49-F238E27FC236}">
                <a16:creationId xmlns:a16="http://schemas.microsoft.com/office/drawing/2014/main" id="{FCDBE9E4-8DDA-4648-0B40-E318D33D3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088DA-52B8-4924-A125-FF7D852308D7}" type="datetimeFigureOut">
              <a:rPr lang="lv-LV" smtClean="0"/>
              <a:t>31.01.2024</a:t>
            </a:fld>
            <a:endParaRPr lang="lv-LV"/>
          </a:p>
        </p:txBody>
      </p:sp>
      <p:sp>
        <p:nvSpPr>
          <p:cNvPr id="6" name="Kājenes vietturis 5">
            <a:extLst>
              <a:ext uri="{FF2B5EF4-FFF2-40B4-BE49-F238E27FC236}">
                <a16:creationId xmlns:a16="http://schemas.microsoft.com/office/drawing/2014/main" id="{9E7BF5DB-E7C7-D13C-1CF0-B8E18A59B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aida numura vietturis 6">
            <a:extLst>
              <a:ext uri="{FF2B5EF4-FFF2-40B4-BE49-F238E27FC236}">
                <a16:creationId xmlns:a16="http://schemas.microsoft.com/office/drawing/2014/main" id="{FA2282C5-3404-E0E8-11B5-BF4D52E2B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8E230-A753-401B-AC72-F9F27D0F8E3E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916955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ttēls ar paraks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A9E7D5A0-7D8E-C4DC-0BB8-697D30291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lv-LV"/>
              <a:t>Rediģēt šablona virsraksta stilu</a:t>
            </a:r>
          </a:p>
        </p:txBody>
      </p:sp>
      <p:sp>
        <p:nvSpPr>
          <p:cNvPr id="3" name="Attēla vietturis 2">
            <a:extLst>
              <a:ext uri="{FF2B5EF4-FFF2-40B4-BE49-F238E27FC236}">
                <a16:creationId xmlns:a16="http://schemas.microsoft.com/office/drawing/2014/main" id="{4606FC51-9ED8-D7E6-5FF6-6A8B5E9367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v-LV"/>
          </a:p>
        </p:txBody>
      </p:sp>
      <p:sp>
        <p:nvSpPr>
          <p:cNvPr id="4" name="Teksta vietturis 3">
            <a:extLst>
              <a:ext uri="{FF2B5EF4-FFF2-40B4-BE49-F238E27FC236}">
                <a16:creationId xmlns:a16="http://schemas.microsoft.com/office/drawing/2014/main" id="{8785531D-384F-78C0-4215-50BC214E86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lv-LV"/>
              <a:t>Noklikšķiniet, lai rediģētu šablona teksta stilus</a:t>
            </a:r>
          </a:p>
        </p:txBody>
      </p:sp>
      <p:sp>
        <p:nvSpPr>
          <p:cNvPr id="5" name="Datuma vietturis 4">
            <a:extLst>
              <a:ext uri="{FF2B5EF4-FFF2-40B4-BE49-F238E27FC236}">
                <a16:creationId xmlns:a16="http://schemas.microsoft.com/office/drawing/2014/main" id="{CF3F3586-2DA6-D411-546A-A2F8D0C41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088DA-52B8-4924-A125-FF7D852308D7}" type="datetimeFigureOut">
              <a:rPr lang="lv-LV" smtClean="0"/>
              <a:t>31.01.2024</a:t>
            </a:fld>
            <a:endParaRPr lang="lv-LV"/>
          </a:p>
        </p:txBody>
      </p:sp>
      <p:sp>
        <p:nvSpPr>
          <p:cNvPr id="6" name="Kājenes vietturis 5">
            <a:extLst>
              <a:ext uri="{FF2B5EF4-FFF2-40B4-BE49-F238E27FC236}">
                <a16:creationId xmlns:a16="http://schemas.microsoft.com/office/drawing/2014/main" id="{40EF5141-5354-9F7A-79E5-397876CBA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aida numura vietturis 6">
            <a:extLst>
              <a:ext uri="{FF2B5EF4-FFF2-40B4-BE49-F238E27FC236}">
                <a16:creationId xmlns:a16="http://schemas.microsoft.com/office/drawing/2014/main" id="{20DF58F8-74EF-C46E-5475-A3508A1F8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8E230-A753-401B-AC72-F9F27D0F8E3E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526205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a vietturis 1">
            <a:extLst>
              <a:ext uri="{FF2B5EF4-FFF2-40B4-BE49-F238E27FC236}">
                <a16:creationId xmlns:a16="http://schemas.microsoft.com/office/drawing/2014/main" id="{A4E64099-2B48-682F-185D-AD05E0A26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lv-LV"/>
              <a:t>Rediģēt šablona virsraksta stilu</a:t>
            </a:r>
          </a:p>
        </p:txBody>
      </p:sp>
      <p:sp>
        <p:nvSpPr>
          <p:cNvPr id="3" name="Teksta vietturis 2">
            <a:extLst>
              <a:ext uri="{FF2B5EF4-FFF2-40B4-BE49-F238E27FC236}">
                <a16:creationId xmlns:a16="http://schemas.microsoft.com/office/drawing/2014/main" id="{7CFBC2CE-D9BE-F852-7A5A-99C495FAA6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lv-LV"/>
              <a:t>Noklikšķiniet, lai rediģētu šablona teksta stilus</a:t>
            </a:r>
          </a:p>
          <a:p>
            <a:pPr lvl="1"/>
            <a:r>
              <a:rPr lang="lv-LV"/>
              <a:t>Otrais līmenis</a:t>
            </a:r>
          </a:p>
          <a:p>
            <a:pPr lvl="2"/>
            <a:r>
              <a:rPr lang="lv-LV"/>
              <a:t>Trešais līmenis</a:t>
            </a:r>
          </a:p>
          <a:p>
            <a:pPr lvl="3"/>
            <a:r>
              <a:rPr lang="lv-LV"/>
              <a:t>Ceturtais līmenis</a:t>
            </a:r>
          </a:p>
          <a:p>
            <a:pPr lvl="4"/>
            <a:r>
              <a:rPr lang="lv-LV"/>
              <a:t>Piektais līmenis</a:t>
            </a:r>
          </a:p>
        </p:txBody>
      </p:sp>
      <p:sp>
        <p:nvSpPr>
          <p:cNvPr id="4" name="Datuma vietturis 3">
            <a:extLst>
              <a:ext uri="{FF2B5EF4-FFF2-40B4-BE49-F238E27FC236}">
                <a16:creationId xmlns:a16="http://schemas.microsoft.com/office/drawing/2014/main" id="{7798369E-1FE9-E838-9B6A-030390B2BC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C088DA-52B8-4924-A125-FF7D852308D7}" type="datetimeFigureOut">
              <a:rPr lang="lv-LV" smtClean="0"/>
              <a:t>31.01.2024</a:t>
            </a:fld>
            <a:endParaRPr lang="lv-LV"/>
          </a:p>
        </p:txBody>
      </p:sp>
      <p:sp>
        <p:nvSpPr>
          <p:cNvPr id="5" name="Kājenes vietturis 4">
            <a:extLst>
              <a:ext uri="{FF2B5EF4-FFF2-40B4-BE49-F238E27FC236}">
                <a16:creationId xmlns:a16="http://schemas.microsoft.com/office/drawing/2014/main" id="{2FF396B6-0AF3-4B97-D41D-21AE5FE2EF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v-LV"/>
          </a:p>
        </p:txBody>
      </p:sp>
      <p:sp>
        <p:nvSpPr>
          <p:cNvPr id="6" name="Slaida numura vietturis 5">
            <a:extLst>
              <a:ext uri="{FF2B5EF4-FFF2-40B4-BE49-F238E27FC236}">
                <a16:creationId xmlns:a16="http://schemas.microsoft.com/office/drawing/2014/main" id="{8F0E2D78-472F-0F55-A4E7-4B02D5E2C8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68E230-A753-401B-AC72-F9F27D0F8E3E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009989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v-LV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customXml" Target="../ink/ink6.xml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customXml" Target="../ink/ink4.xml"/><Relationship Id="rId1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1A44F2B3-6727-221D-0840-174A06653D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lv-LV" dirty="0"/>
              <a:t>OOP</a:t>
            </a:r>
          </a:p>
        </p:txBody>
      </p:sp>
      <p:sp>
        <p:nvSpPr>
          <p:cNvPr id="3" name="Apakšvirsraksts 2">
            <a:extLst>
              <a:ext uri="{FF2B5EF4-FFF2-40B4-BE49-F238E27FC236}">
                <a16:creationId xmlns:a16="http://schemas.microsoft.com/office/drawing/2014/main" id="{27226B4A-8DA0-90E7-3029-CB4273C46E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lv-LV" dirty="0"/>
              <a:t>Nikita Čerešņa 12.b</a:t>
            </a:r>
          </a:p>
        </p:txBody>
      </p:sp>
    </p:spTree>
    <p:extLst>
      <p:ext uri="{BB962C8B-B14F-4D97-AF65-F5344CB8AC3E}">
        <p14:creationId xmlns:p14="http://schemas.microsoft.com/office/powerpoint/2010/main" val="1783924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223E30C9-D926-4ED8-3C0B-5843EAF39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Specifikācija</a:t>
            </a:r>
          </a:p>
        </p:txBody>
      </p:sp>
      <p:sp>
        <p:nvSpPr>
          <p:cNvPr id="3" name="Satura vietturis 2">
            <a:extLst>
              <a:ext uri="{FF2B5EF4-FFF2-40B4-BE49-F238E27FC236}">
                <a16:creationId xmlns:a16="http://schemas.microsoft.com/office/drawing/2014/main" id="{A81CDE0F-771B-8D52-46EF-412EC3FF34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548777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E1C8DD63-1073-554A-3EE5-ED6C7B721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Saistīts ar literatūru</a:t>
            </a:r>
          </a:p>
        </p:txBody>
      </p:sp>
      <p:sp>
        <p:nvSpPr>
          <p:cNvPr id="3" name="Satura vietturis 2">
            <a:extLst>
              <a:ext uri="{FF2B5EF4-FFF2-40B4-BE49-F238E27FC236}">
                <a16:creationId xmlns:a16="http://schemas.microsoft.com/office/drawing/2014/main" id="{DC96AE8C-2145-6002-0656-30BD25108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dirty="0" err="1"/>
              <a:t>P.d</a:t>
            </a:r>
            <a:r>
              <a:rPr lang="lv-LV" dirty="0"/>
              <a:t> atzīmes par:</a:t>
            </a:r>
          </a:p>
        </p:txBody>
      </p:sp>
      <p:pic>
        <p:nvPicPr>
          <p:cNvPr id="5" name="Attēls 4">
            <a:extLst>
              <a:ext uri="{FF2B5EF4-FFF2-40B4-BE49-F238E27FC236}">
                <a16:creationId xmlns:a16="http://schemas.microsoft.com/office/drawing/2014/main" id="{C3664894-0EF0-BB41-E5AB-F7923A06D8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797" y="2390110"/>
            <a:ext cx="10907653" cy="147316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Rokraksts 5">
                <a:extLst>
                  <a:ext uri="{FF2B5EF4-FFF2-40B4-BE49-F238E27FC236}">
                    <a16:creationId xmlns:a16="http://schemas.microsoft.com/office/drawing/2014/main" id="{4328ACBE-6871-0139-9936-A6D78522037A}"/>
                  </a:ext>
                </a:extLst>
              </p14:cNvPr>
              <p14:cNvContentPartPr/>
              <p14:nvPr/>
            </p14:nvContentPartPr>
            <p14:xfrm>
              <a:off x="5555506" y="1064547"/>
              <a:ext cx="360" cy="360"/>
            </p14:xfrm>
          </p:contentPart>
        </mc:Choice>
        <mc:Fallback>
          <p:pic>
            <p:nvPicPr>
              <p:cNvPr id="6" name="Rokraksts 5">
                <a:extLst>
                  <a:ext uri="{FF2B5EF4-FFF2-40B4-BE49-F238E27FC236}">
                    <a16:creationId xmlns:a16="http://schemas.microsoft.com/office/drawing/2014/main" id="{4328ACBE-6871-0139-9936-A6D78522037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49386" y="1058427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8" name="Rokraksts 7">
                <a:extLst>
                  <a:ext uri="{FF2B5EF4-FFF2-40B4-BE49-F238E27FC236}">
                    <a16:creationId xmlns:a16="http://schemas.microsoft.com/office/drawing/2014/main" id="{6D8C3327-6500-45C7-437D-1C2854A6A8B3}"/>
                  </a:ext>
                </a:extLst>
              </p14:cNvPr>
              <p14:cNvContentPartPr/>
              <p14:nvPr/>
            </p14:nvContentPartPr>
            <p14:xfrm>
              <a:off x="17626" y="2398707"/>
              <a:ext cx="2674800" cy="735480"/>
            </p14:xfrm>
          </p:contentPart>
        </mc:Choice>
        <mc:Fallback>
          <p:pic>
            <p:nvPicPr>
              <p:cNvPr id="8" name="Rokraksts 7">
                <a:extLst>
                  <a:ext uri="{FF2B5EF4-FFF2-40B4-BE49-F238E27FC236}">
                    <a16:creationId xmlns:a16="http://schemas.microsoft.com/office/drawing/2014/main" id="{6D8C3327-6500-45C7-437D-1C2854A6A8B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306" y="2394387"/>
                <a:ext cx="2683440" cy="74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9" name="Rokraksts 8">
                <a:extLst>
                  <a:ext uri="{FF2B5EF4-FFF2-40B4-BE49-F238E27FC236}">
                    <a16:creationId xmlns:a16="http://schemas.microsoft.com/office/drawing/2014/main" id="{B77EDAE1-BDD0-C3B8-B0DC-97939F82F078}"/>
                  </a:ext>
                </a:extLst>
              </p14:cNvPr>
              <p14:cNvContentPartPr/>
              <p14:nvPr/>
            </p14:nvContentPartPr>
            <p14:xfrm>
              <a:off x="1756786" y="2446587"/>
              <a:ext cx="14040" cy="7200"/>
            </p14:xfrm>
          </p:contentPart>
        </mc:Choice>
        <mc:Fallback>
          <p:pic>
            <p:nvPicPr>
              <p:cNvPr id="9" name="Rokraksts 8">
                <a:extLst>
                  <a:ext uri="{FF2B5EF4-FFF2-40B4-BE49-F238E27FC236}">
                    <a16:creationId xmlns:a16="http://schemas.microsoft.com/office/drawing/2014/main" id="{B77EDAE1-BDD0-C3B8-B0DC-97939F82F07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750666" y="2440467"/>
                <a:ext cx="26280" cy="1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0" name="Rokraksts 9">
                <a:extLst>
                  <a:ext uri="{FF2B5EF4-FFF2-40B4-BE49-F238E27FC236}">
                    <a16:creationId xmlns:a16="http://schemas.microsoft.com/office/drawing/2014/main" id="{C1B2BEFF-2116-A7CA-C58D-197F6DC63EA4}"/>
                  </a:ext>
                </a:extLst>
              </p14:cNvPr>
              <p14:cNvContentPartPr/>
              <p14:nvPr/>
            </p14:nvContentPartPr>
            <p14:xfrm>
              <a:off x="1056226" y="2702547"/>
              <a:ext cx="634320" cy="228240"/>
            </p14:xfrm>
          </p:contentPart>
        </mc:Choice>
        <mc:Fallback>
          <p:pic>
            <p:nvPicPr>
              <p:cNvPr id="10" name="Rokraksts 9">
                <a:extLst>
                  <a:ext uri="{FF2B5EF4-FFF2-40B4-BE49-F238E27FC236}">
                    <a16:creationId xmlns:a16="http://schemas.microsoft.com/office/drawing/2014/main" id="{C1B2BEFF-2116-A7CA-C58D-197F6DC63EA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50106" y="2696427"/>
                <a:ext cx="646560" cy="24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1">
            <p14:nvContentPartPr>
              <p14:cNvPr id="11" name="Rokraksts 10">
                <a:extLst>
                  <a:ext uri="{FF2B5EF4-FFF2-40B4-BE49-F238E27FC236}">
                    <a16:creationId xmlns:a16="http://schemas.microsoft.com/office/drawing/2014/main" id="{E942EB85-B6B8-99FE-FB1D-E304F7FA893D}"/>
                  </a:ext>
                </a:extLst>
              </p14:cNvPr>
              <p14:cNvContentPartPr/>
              <p14:nvPr/>
            </p14:nvContentPartPr>
            <p14:xfrm>
              <a:off x="2195266" y="2643867"/>
              <a:ext cx="651960" cy="415080"/>
            </p14:xfrm>
          </p:contentPart>
        </mc:Choice>
        <mc:Fallback>
          <p:pic>
            <p:nvPicPr>
              <p:cNvPr id="11" name="Rokraksts 10">
                <a:extLst>
                  <a:ext uri="{FF2B5EF4-FFF2-40B4-BE49-F238E27FC236}">
                    <a16:creationId xmlns:a16="http://schemas.microsoft.com/office/drawing/2014/main" id="{E942EB85-B6B8-99FE-FB1D-E304F7FA893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186626" y="2590227"/>
                <a:ext cx="669600" cy="52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2" name="Rokraksts 11">
                <a:extLst>
                  <a:ext uri="{FF2B5EF4-FFF2-40B4-BE49-F238E27FC236}">
                    <a16:creationId xmlns:a16="http://schemas.microsoft.com/office/drawing/2014/main" id="{3755BBA7-5DD8-B399-E183-7D7B65D9F0BF}"/>
                  </a:ext>
                </a:extLst>
              </p14:cNvPr>
              <p14:cNvContentPartPr/>
              <p14:nvPr/>
            </p14:nvContentPartPr>
            <p14:xfrm>
              <a:off x="820786" y="2417067"/>
              <a:ext cx="2079000" cy="442800"/>
            </p14:xfrm>
          </p:contentPart>
        </mc:Choice>
        <mc:Fallback>
          <p:pic>
            <p:nvPicPr>
              <p:cNvPr id="12" name="Rokraksts 11">
                <a:extLst>
                  <a:ext uri="{FF2B5EF4-FFF2-40B4-BE49-F238E27FC236}">
                    <a16:creationId xmlns:a16="http://schemas.microsoft.com/office/drawing/2014/main" id="{3755BBA7-5DD8-B399-E183-7D7B65D9F0BF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58146" y="2354427"/>
                <a:ext cx="2204640" cy="568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33884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BD5F958D-5F97-87AA-D6C1-1FB229B33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Izmantotās bibliotēkas</a:t>
            </a:r>
          </a:p>
        </p:txBody>
      </p:sp>
      <p:sp>
        <p:nvSpPr>
          <p:cNvPr id="3" name="Satura vietturis 2">
            <a:extLst>
              <a:ext uri="{FF2B5EF4-FFF2-40B4-BE49-F238E27FC236}">
                <a16:creationId xmlns:a16="http://schemas.microsoft.com/office/drawing/2014/main" id="{F20BC20E-EDB7-2393-72DC-62D258DBA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v-LV"/>
          </a:p>
        </p:txBody>
      </p:sp>
      <p:pic>
        <p:nvPicPr>
          <p:cNvPr id="5" name="Attēls 4">
            <a:extLst>
              <a:ext uri="{FF2B5EF4-FFF2-40B4-BE49-F238E27FC236}">
                <a16:creationId xmlns:a16="http://schemas.microsoft.com/office/drawing/2014/main" id="{24038848-F06E-E96B-E5BB-7F8E8B36AA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532" y="1922703"/>
            <a:ext cx="8661204" cy="3012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262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C06721C8-BE6E-B264-65BC-DEDA44911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Testēšanas rezultāti</a:t>
            </a:r>
          </a:p>
        </p:txBody>
      </p:sp>
      <p:sp>
        <p:nvSpPr>
          <p:cNvPr id="3" name="Satura vietturis 2">
            <a:extLst>
              <a:ext uri="{FF2B5EF4-FFF2-40B4-BE49-F238E27FC236}">
                <a16:creationId xmlns:a16="http://schemas.microsoft.com/office/drawing/2014/main" id="{8BA3A58E-5BB0-B633-86CD-E6DEEB296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dirty="0"/>
              <a:t>Oļegs</a:t>
            </a:r>
          </a:p>
          <a:p>
            <a:pPr marL="0" indent="0">
              <a:buNone/>
            </a:pPr>
            <a:r>
              <a:rPr lang="lv-LV" dirty="0"/>
              <a:t>Viss ir labi</a:t>
            </a:r>
          </a:p>
          <a:p>
            <a:r>
              <a:rPr lang="lv-LV" dirty="0"/>
              <a:t>Anastasija </a:t>
            </a:r>
          </a:p>
          <a:p>
            <a:pPr marL="514350" indent="-514350">
              <a:buAutoNum type="arabicPeriod"/>
            </a:pPr>
            <a:r>
              <a:rPr lang="lv-LV" dirty="0"/>
              <a:t>Galvenā lodziņā, jāuzraksta ar «», jo nesapratu teikumu</a:t>
            </a:r>
          </a:p>
          <a:p>
            <a:pPr marL="514350" indent="-514350">
              <a:buAutoNum type="arabicPeriod"/>
            </a:pPr>
            <a:r>
              <a:rPr lang="lv-LV" dirty="0"/>
              <a:t>Grafikam pierakstīt x un y asi </a:t>
            </a:r>
          </a:p>
          <a:p>
            <a:pPr marL="514350" indent="-514350">
              <a:buAutoNum type="arabicPeriod"/>
            </a:pPr>
            <a:r>
              <a:rPr lang="lv-LV" dirty="0"/>
              <a:t>Pamēģināt Izvedot lielāko atstarpi starp vārdiem</a:t>
            </a:r>
          </a:p>
        </p:txBody>
      </p:sp>
    </p:spTree>
    <p:extLst>
      <p:ext uri="{BB962C8B-B14F-4D97-AF65-F5344CB8AC3E}">
        <p14:creationId xmlns:p14="http://schemas.microsoft.com/office/powerpoint/2010/main" val="2198706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dizain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46</Words>
  <Application>Microsoft Office PowerPoint</Application>
  <PresentationFormat>Platekrāna</PresentationFormat>
  <Paragraphs>13</Paragraphs>
  <Slides>5</Slides>
  <Notes>0</Notes>
  <HiddenSlides>0</HiddenSlides>
  <MMClips>0</MMClips>
  <ScaleCrop>false</ScaleCrop>
  <HeadingPairs>
    <vt:vector size="6" baseType="variant">
      <vt:variant>
        <vt:lpstr>Lietotie fonti</vt:lpstr>
      </vt:variant>
      <vt:variant>
        <vt:i4>3</vt:i4>
      </vt:variant>
      <vt:variant>
        <vt:lpstr>Dizains</vt:lpstr>
      </vt:variant>
      <vt:variant>
        <vt:i4>1</vt:i4>
      </vt:variant>
      <vt:variant>
        <vt:lpstr>Slaidu virsraksti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dizains</vt:lpstr>
      <vt:lpstr>OOP</vt:lpstr>
      <vt:lpstr>Specifikācija</vt:lpstr>
      <vt:lpstr>Saistīts ar literatūru</vt:lpstr>
      <vt:lpstr>Izmantotās bibliotēkas</vt:lpstr>
      <vt:lpstr>Testēšanas rezultāti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</dc:title>
  <dc:creator>Nikita Čerešņa</dc:creator>
  <cp:lastModifiedBy>Nikita Čerešņa</cp:lastModifiedBy>
  <cp:revision>1</cp:revision>
  <dcterms:created xsi:type="dcterms:W3CDTF">2024-01-31T10:59:39Z</dcterms:created>
  <dcterms:modified xsi:type="dcterms:W3CDTF">2024-01-31T12:04:53Z</dcterms:modified>
</cp:coreProperties>
</file>