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79" r:id="rId3"/>
    <p:sldId id="280" r:id="rId4"/>
    <p:sldId id="260" r:id="rId5"/>
    <p:sldId id="275" r:id="rId6"/>
    <p:sldId id="274" r:id="rId7"/>
    <p:sldId id="276" r:id="rId8"/>
    <p:sldId id="278" r:id="rId9"/>
    <p:sldId id="261"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Libre Baskerville" panose="020B0604020202020204"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E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75348B7-BAE1-3E85-9DE1-814FF082A607}"/>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C522951F-2509-1C73-B71A-A522F1F04A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D57FD12D-B70E-D90E-4694-A7BDE046BB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4372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2B1CF94-E9B4-7DB3-37B4-F63AEB0F11C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55780306-10E8-8F75-4ACB-1F32244FF56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C84D8BF3-CC65-5AB1-3B26-77BD3B29022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8290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6CCAD47-40ED-BE05-1D4B-BF8CD4F7B4FA}"/>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64F7F5CB-DBA0-05B3-BE5E-59371EC32CF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3F3371FE-ED23-6ABB-7297-B8E163ECAA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825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3E5DAA5-8CD6-7DF0-9554-515301F14C2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838552B3-75FB-32C6-EECB-083E27128D5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941A252E-CDD2-C590-A765-1A47BCE837A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680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ED3990E-869D-7E64-12DD-922BFEFC076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0A4D1E8C-74E4-4998-4C75-846D785C542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BDDA85FC-C9DA-3F1D-7D60-F88A1ED5606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720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A97F567F-8508-5D02-21C4-344A125BD4ED}"/>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E7852DB3-0777-77D9-9885-4AD49FBE1D3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F1708253-F737-B201-5319-A4CCF0002D8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1687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51371"/>
            <a:ext cx="12190815" cy="6694098"/>
          </a:xfrm>
          <a:prstGeom prst="rect">
            <a:avLst/>
          </a:prstGeom>
          <a:noFill/>
          <a:ln>
            <a:noFill/>
          </a:ln>
        </p:spPr>
      </p:pic>
      <p:sp>
        <p:nvSpPr>
          <p:cNvPr id="99" name="Google Shape;99;p1"/>
          <p:cNvSpPr txBox="1"/>
          <p:nvPr/>
        </p:nvSpPr>
        <p:spPr>
          <a:xfrm>
            <a:off x="2472905" y="3717986"/>
            <a:ext cx="7246189" cy="2000507"/>
          </a:xfrm>
          <a:prstGeom prst="rect">
            <a:avLst/>
          </a:prstGeom>
          <a:noFill/>
          <a:ln>
            <a:noFill/>
          </a:ln>
        </p:spPr>
        <p:txBody>
          <a:bodyPr spcFirstLastPara="1" wrap="square" lIns="91425" tIns="45700" rIns="91425" bIns="45700" anchor="t" anchorCtr="0">
            <a:spAutoFit/>
          </a:bodyPr>
          <a:lstStyle/>
          <a:p>
            <a:pPr algn="ctr"/>
            <a:br>
              <a:rPr lang="en-IN" sz="3600" b="1"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br>
            <a:r>
              <a:rPr lang="en-US" sz="4400" b="1" dirty="0">
                <a:latin typeface="Times New Roman" panose="02020603050405020304" pitchFamily="18" charset="0"/>
                <a:cs typeface="Times New Roman" panose="02020603050405020304" pitchFamily="18" charset="0"/>
              </a:rPr>
              <a:t>Code Refactoring and Bug Fixing</a:t>
            </a:r>
          </a:p>
        </p:txBody>
      </p:sp>
      <p:sp>
        <p:nvSpPr>
          <p:cNvPr id="2" name="Rectangle 1">
            <a:extLst>
              <a:ext uri="{FF2B5EF4-FFF2-40B4-BE49-F238E27FC236}">
                <a16:creationId xmlns:a16="http://schemas.microsoft.com/office/drawing/2014/main" id="{2273EB3F-E1D1-9268-49F5-AEC255A49FE5}"/>
              </a:ext>
            </a:extLst>
          </p:cNvPr>
          <p:cNvSpPr/>
          <p:nvPr/>
        </p:nvSpPr>
        <p:spPr>
          <a:xfrm>
            <a:off x="4446308" y="2922309"/>
            <a:ext cx="3123416" cy="6315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E01E25"/>
                </a:solidFill>
                <a:latin typeface="Times New Roman" panose="02020603050405020304" pitchFamily="18" charset="0"/>
                <a:cs typeface="Times New Roman" panose="02020603050405020304" pitchFamily="18" charset="0"/>
              </a:rPr>
              <a:t>TASK 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1436BE-1688-6900-2406-F762741F4A62}"/>
              </a:ext>
            </a:extLst>
          </p:cNvPr>
          <p:cNvSpPr txBox="1"/>
          <p:nvPr/>
        </p:nvSpPr>
        <p:spPr>
          <a:xfrm>
            <a:off x="383458" y="717756"/>
            <a:ext cx="7334865" cy="1508105"/>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Above Me </a:t>
            </a:r>
          </a:p>
          <a:p>
            <a:endParaRPr lang="en-US" sz="28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This is </a:t>
            </a:r>
            <a:r>
              <a:rPr lang="en-IN" sz="1800" b="1" dirty="0" err="1">
                <a:latin typeface="Times New Roman" panose="02020603050405020304" pitchFamily="18" charset="0"/>
                <a:cs typeface="Times New Roman" panose="02020603050405020304" pitchFamily="18" charset="0"/>
              </a:rPr>
              <a:t>Motapothula</a:t>
            </a:r>
            <a:r>
              <a:rPr lang="en-IN" sz="1800" b="1" dirty="0">
                <a:latin typeface="Times New Roman" panose="02020603050405020304" pitchFamily="18" charset="0"/>
                <a:cs typeface="Times New Roman" panose="02020603050405020304" pitchFamily="18" charset="0"/>
              </a:rPr>
              <a:t> Swetha</a:t>
            </a:r>
          </a:p>
          <a:p>
            <a:pPr marL="457200" indent="-45720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I did complete Bachelor of computer science</a:t>
            </a:r>
          </a:p>
        </p:txBody>
      </p:sp>
      <p:sp>
        <p:nvSpPr>
          <p:cNvPr id="5" name="TextBox 4">
            <a:extLst>
              <a:ext uri="{FF2B5EF4-FFF2-40B4-BE49-F238E27FC236}">
                <a16:creationId xmlns:a16="http://schemas.microsoft.com/office/drawing/2014/main" id="{370C1C0D-E223-5DE2-CFF6-2C3D128353E7}"/>
              </a:ext>
            </a:extLst>
          </p:cNvPr>
          <p:cNvSpPr txBox="1"/>
          <p:nvPr/>
        </p:nvSpPr>
        <p:spPr>
          <a:xfrm>
            <a:off x="383458" y="2905780"/>
            <a:ext cx="10034538" cy="307777"/>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Github</a:t>
            </a:r>
            <a:r>
              <a:rPr lang="en-US" b="1" dirty="0">
                <a:latin typeface="Times New Roman" panose="02020603050405020304" pitchFamily="18" charset="0"/>
                <a:cs typeface="Times New Roman" panose="02020603050405020304" pitchFamily="18" charset="0"/>
              </a:rPr>
              <a:t> – Link </a:t>
            </a:r>
            <a:r>
              <a:rPr lang="en-US" dirty="0">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https://github.com/Motapothulaswetha12/DS-INTERN-Code-Refactoring-and-Bug-Fixing-Task4/blob/main/app.py</a:t>
            </a:r>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83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E9E26-B3E8-BD6F-C3C4-383B71F0A2B6}"/>
              </a:ext>
            </a:extLst>
          </p:cNvPr>
          <p:cNvSpPr txBox="1"/>
          <p:nvPr/>
        </p:nvSpPr>
        <p:spPr>
          <a:xfrm>
            <a:off x="678426" y="900524"/>
            <a:ext cx="10835148" cy="2400657"/>
          </a:xfrm>
          <a:prstGeom prst="rect">
            <a:avLst/>
          </a:prstGeom>
          <a:noFill/>
        </p:spPr>
        <p:txBody>
          <a:bodyPr wrap="square" rtlCol="0">
            <a:spAutoFit/>
          </a:bodyPr>
          <a:lstStyle/>
          <a:p>
            <a:endParaRPr lang="en-US" dirty="0"/>
          </a:p>
          <a:p>
            <a:r>
              <a:rPr lang="en-IN" sz="2400" dirty="0">
                <a:solidFill>
                  <a:srgbClr val="FF0000"/>
                </a:solidFill>
                <a:latin typeface="Times New Roman" panose="02020603050405020304" pitchFamily="18" charset="0"/>
                <a:cs typeface="Times New Roman" panose="02020603050405020304" pitchFamily="18" charset="0"/>
              </a:rPr>
              <a:t>Scenario:</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 team of enthusiastic data scientists embarked on a mission to develop on a Note Taking Application using Python. Flask and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HTML. However, Their lack of experience in backend development has led to challenges in making the application fully functional.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Recognizing your proficiency in backend development ,You  have been tasked with fixing the broken code and ensuring the application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works seamlessly.</a:t>
            </a:r>
          </a:p>
        </p:txBody>
      </p:sp>
      <p:sp>
        <p:nvSpPr>
          <p:cNvPr id="3" name="TextBox 2">
            <a:extLst>
              <a:ext uri="{FF2B5EF4-FFF2-40B4-BE49-F238E27FC236}">
                <a16:creationId xmlns:a16="http://schemas.microsoft.com/office/drawing/2014/main" id="{FFE756CB-D3C8-D520-E5B4-187794146C73}"/>
              </a:ext>
            </a:extLst>
          </p:cNvPr>
          <p:cNvSpPr txBox="1"/>
          <p:nvPr/>
        </p:nvSpPr>
        <p:spPr>
          <a:xfrm>
            <a:off x="678426" y="3556819"/>
            <a:ext cx="9783097" cy="1538883"/>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Task:</a:t>
            </a:r>
          </a:p>
          <a:p>
            <a:r>
              <a:rPr lang="en-US" dirty="0">
                <a:latin typeface="Times New Roman" panose="02020603050405020304" pitchFamily="18" charset="0"/>
                <a:cs typeface="Times New Roman" panose="02020603050405020304" pitchFamily="18" charset="0"/>
              </a:rPr>
              <a:t>       Refactor the existing codebase and ensure the proper functioning of the Note Taking Application . Document all identified bugs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during the debugging process .Remember, the task is not about recreating the app from scratch. Your goal  is to fix the already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existing codebase and make the application work as intended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89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8EFBF39-8185-D646-495B-F8B537CD4897}"/>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DF0F4B83-BA7F-2B7E-33F9-49C4EA55AB4E}"/>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Findin</a:t>
            </a:r>
            <a:r>
              <a:rPr lang="en-IN" sz="4400" dirty="0">
                <a:solidFill>
                  <a:srgbClr val="C00000"/>
                </a:solidFill>
                <a:latin typeface="Libre Baskerville"/>
                <a:ea typeface="Calibri"/>
                <a:cs typeface="Calibri"/>
                <a:sym typeface="Libre Baskerville"/>
              </a:rPr>
              <a:t>g in Application Server</a:t>
            </a:r>
            <a:endParaRPr sz="1800" b="0" i="0" u="none" strike="noStrike" cap="none" dirty="0">
              <a:solidFill>
                <a:schemeClr val="dk1"/>
              </a:solidFill>
              <a:latin typeface="Calibri"/>
              <a:ea typeface="Calibri"/>
              <a:cs typeface="Calibri"/>
              <a:sym typeface="Calibri"/>
            </a:endParaRPr>
          </a:p>
        </p:txBody>
      </p:sp>
      <p:sp>
        <p:nvSpPr>
          <p:cNvPr id="23" name="TextBox 22">
            <a:extLst>
              <a:ext uri="{FF2B5EF4-FFF2-40B4-BE49-F238E27FC236}">
                <a16:creationId xmlns:a16="http://schemas.microsoft.com/office/drawing/2014/main" id="{ADD37069-CAF9-F4BB-FCE5-2C466B265DCD}"/>
              </a:ext>
            </a:extLst>
          </p:cNvPr>
          <p:cNvSpPr txBox="1"/>
          <p:nvPr/>
        </p:nvSpPr>
        <p:spPr>
          <a:xfrm>
            <a:off x="7337065" y="2422653"/>
            <a:ext cx="4232635" cy="1384995"/>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Method is set to be “POST” only. “POST” method used to write data using request. But we also require to Read data from server using request.</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Here Data is not transfer using URL. Data is Transfer using HTML Form element.</a:t>
            </a:r>
          </a:p>
        </p:txBody>
      </p:sp>
      <p:pic>
        <p:nvPicPr>
          <p:cNvPr id="3" name="Picture 2">
            <a:extLst>
              <a:ext uri="{FF2B5EF4-FFF2-40B4-BE49-F238E27FC236}">
                <a16:creationId xmlns:a16="http://schemas.microsoft.com/office/drawing/2014/main" id="{23BA875C-1CD0-4A3D-A55B-180C7748406F}"/>
              </a:ext>
            </a:extLst>
          </p:cNvPr>
          <p:cNvPicPr>
            <a:picLocks noChangeAspect="1"/>
          </p:cNvPicPr>
          <p:nvPr/>
        </p:nvPicPr>
        <p:blipFill>
          <a:blip r:embed="rId3"/>
          <a:stretch>
            <a:fillRect/>
          </a:stretch>
        </p:blipFill>
        <p:spPr>
          <a:xfrm>
            <a:off x="1158294" y="1781441"/>
            <a:ext cx="6041206" cy="3629032"/>
          </a:xfrm>
          <a:prstGeom prst="rect">
            <a:avLst/>
          </a:prstGeom>
        </p:spPr>
      </p:pic>
      <p:sp>
        <p:nvSpPr>
          <p:cNvPr id="5" name="Rectangle 4">
            <a:extLst>
              <a:ext uri="{FF2B5EF4-FFF2-40B4-BE49-F238E27FC236}">
                <a16:creationId xmlns:a16="http://schemas.microsoft.com/office/drawing/2014/main" id="{EBD92246-EEDE-4555-9B7D-8AA08A475B72}"/>
              </a:ext>
            </a:extLst>
          </p:cNvPr>
          <p:cNvSpPr/>
          <p:nvPr/>
        </p:nvSpPr>
        <p:spPr>
          <a:xfrm flipH="1">
            <a:off x="1209671" y="3226085"/>
            <a:ext cx="4033119" cy="287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5362184-1130-4E3B-A621-37946ABF7C5D}"/>
              </a:ext>
            </a:extLst>
          </p:cNvPr>
          <p:cNvSpPr/>
          <p:nvPr/>
        </p:nvSpPr>
        <p:spPr>
          <a:xfrm flipH="1">
            <a:off x="1209668" y="3807648"/>
            <a:ext cx="3773295" cy="507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418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3EDDC52D-F265-210E-C701-AB23B20CA3CF}"/>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7149DC65-F07E-E280-BD0E-B30DB5D98AF4}"/>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Fixin</a:t>
            </a:r>
            <a:r>
              <a:rPr lang="en-IN" sz="4400" dirty="0">
                <a:solidFill>
                  <a:srgbClr val="C00000"/>
                </a:solidFill>
                <a:latin typeface="Libre Baskerville"/>
                <a:ea typeface="Calibri"/>
                <a:cs typeface="Calibri"/>
                <a:sym typeface="Libre Baskerville"/>
              </a:rPr>
              <a:t>g in Application Server</a:t>
            </a:r>
            <a:endParaRPr sz="1800" b="0" i="0" u="none" strike="noStrike" cap="none" dirty="0">
              <a:solidFill>
                <a:schemeClr val="dk1"/>
              </a:solidFill>
              <a:latin typeface="Calibri"/>
              <a:ea typeface="Calibri"/>
              <a:cs typeface="Calibri"/>
              <a:sym typeface="Calibri"/>
            </a:endParaRPr>
          </a:p>
        </p:txBody>
      </p:sp>
      <p:sp>
        <p:nvSpPr>
          <p:cNvPr id="23" name="TextBox 22">
            <a:extLst>
              <a:ext uri="{FF2B5EF4-FFF2-40B4-BE49-F238E27FC236}">
                <a16:creationId xmlns:a16="http://schemas.microsoft.com/office/drawing/2014/main" id="{A5BCC76B-D4EB-0F20-E70B-A454A04330DE}"/>
              </a:ext>
            </a:extLst>
          </p:cNvPr>
          <p:cNvSpPr txBox="1"/>
          <p:nvPr/>
        </p:nvSpPr>
        <p:spPr>
          <a:xfrm>
            <a:off x="7337065" y="2422653"/>
            <a:ext cx="4232635" cy="2246769"/>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To add “GET” also in method parameter of route in Python Flask Application Server.</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To read data from HTML Form element. Get note using </a:t>
            </a:r>
            <a:r>
              <a:rPr lang="en-IN" dirty="0" err="1">
                <a:latin typeface="Times New Roman" panose="02020603050405020304" pitchFamily="18" charset="0"/>
                <a:cs typeface="Times New Roman" panose="02020603050405020304" pitchFamily="18" charset="0"/>
              </a:rPr>
              <a:t>request.form.get</a:t>
            </a:r>
            <a:r>
              <a:rPr lang="en-IN" dirty="0">
                <a:latin typeface="Times New Roman" panose="02020603050405020304" pitchFamily="18" charset="0"/>
                <a:cs typeface="Times New Roman" panose="02020603050405020304" pitchFamily="18" charset="0"/>
              </a:rPr>
              <a:t>(“note”).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If we receive any empty data means it also add with existing Notes. In order to avoid empty data we have to check for notes if it is not empty then add to our database.</a:t>
            </a:r>
          </a:p>
        </p:txBody>
      </p:sp>
      <p:pic>
        <p:nvPicPr>
          <p:cNvPr id="3" name="Picture 2">
            <a:extLst>
              <a:ext uri="{FF2B5EF4-FFF2-40B4-BE49-F238E27FC236}">
                <a16:creationId xmlns:a16="http://schemas.microsoft.com/office/drawing/2014/main" id="{3987017C-D648-4FAF-97E3-0E35B5B8CA56}"/>
              </a:ext>
            </a:extLst>
          </p:cNvPr>
          <p:cNvPicPr>
            <a:picLocks noChangeAspect="1"/>
          </p:cNvPicPr>
          <p:nvPr/>
        </p:nvPicPr>
        <p:blipFill>
          <a:blip r:embed="rId3"/>
          <a:stretch>
            <a:fillRect/>
          </a:stretch>
        </p:blipFill>
        <p:spPr>
          <a:xfrm>
            <a:off x="622300" y="1797977"/>
            <a:ext cx="6610707" cy="3832261"/>
          </a:xfrm>
          <a:prstGeom prst="rect">
            <a:avLst/>
          </a:prstGeom>
        </p:spPr>
      </p:pic>
    </p:spTree>
    <p:extLst>
      <p:ext uri="{BB962C8B-B14F-4D97-AF65-F5344CB8AC3E}">
        <p14:creationId xmlns:p14="http://schemas.microsoft.com/office/powerpoint/2010/main" val="39371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928E5C9-1220-6C84-815D-6229C6C4F674}"/>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7842EC99-1C5C-22E2-D8A3-D94D34AEF4F2}"/>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Findin</a:t>
            </a:r>
            <a:r>
              <a:rPr lang="en-IN" sz="4400" dirty="0">
                <a:solidFill>
                  <a:srgbClr val="C00000"/>
                </a:solidFill>
                <a:latin typeface="Libre Baskerville"/>
                <a:ea typeface="Calibri"/>
                <a:cs typeface="Calibri"/>
                <a:sym typeface="Libre Baskerville"/>
              </a:rPr>
              <a:t>g in HTML</a:t>
            </a:r>
            <a:endParaRPr sz="1800" b="0" i="0" u="none" strike="noStrike" cap="none" dirty="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101D03E3-8EAE-363A-FF45-B7A2BDD5A4B1}"/>
              </a:ext>
            </a:extLst>
          </p:cNvPr>
          <p:cNvSpPr txBox="1"/>
          <p:nvPr/>
        </p:nvSpPr>
        <p:spPr>
          <a:xfrm>
            <a:off x="794946" y="1782937"/>
            <a:ext cx="4232635" cy="738664"/>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In Form Element Method is missing.</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In Button tag type parameter is missing </a:t>
            </a:r>
          </a:p>
        </p:txBody>
      </p:sp>
      <p:pic>
        <p:nvPicPr>
          <p:cNvPr id="3" name="Picture 2">
            <a:extLst>
              <a:ext uri="{FF2B5EF4-FFF2-40B4-BE49-F238E27FC236}">
                <a16:creationId xmlns:a16="http://schemas.microsoft.com/office/drawing/2014/main" id="{2639EC55-ABD7-421F-A768-3C1DC2805CF7}"/>
              </a:ext>
            </a:extLst>
          </p:cNvPr>
          <p:cNvPicPr>
            <a:picLocks noChangeAspect="1"/>
          </p:cNvPicPr>
          <p:nvPr/>
        </p:nvPicPr>
        <p:blipFill>
          <a:blip r:embed="rId3"/>
          <a:stretch>
            <a:fillRect/>
          </a:stretch>
        </p:blipFill>
        <p:spPr>
          <a:xfrm>
            <a:off x="1647290" y="3117788"/>
            <a:ext cx="8897419" cy="1813808"/>
          </a:xfrm>
          <a:prstGeom prst="rect">
            <a:avLst/>
          </a:prstGeom>
        </p:spPr>
      </p:pic>
      <p:sp>
        <p:nvSpPr>
          <p:cNvPr id="4" name="Rectangle 3">
            <a:extLst>
              <a:ext uri="{FF2B5EF4-FFF2-40B4-BE49-F238E27FC236}">
                <a16:creationId xmlns:a16="http://schemas.microsoft.com/office/drawing/2014/main" id="{9290F5B0-7342-4F73-BB7C-8E361A027D46}"/>
              </a:ext>
            </a:extLst>
          </p:cNvPr>
          <p:cNvSpPr/>
          <p:nvPr/>
        </p:nvSpPr>
        <p:spPr>
          <a:xfrm>
            <a:off x="1938392" y="3829483"/>
            <a:ext cx="3044669" cy="390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3B5BAF-4A1D-41BD-9467-380C1846B4F4}"/>
              </a:ext>
            </a:extLst>
          </p:cNvPr>
          <p:cNvSpPr/>
          <p:nvPr/>
        </p:nvSpPr>
        <p:spPr>
          <a:xfrm>
            <a:off x="2527443" y="4541178"/>
            <a:ext cx="3688422" cy="390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92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8D3B794C-111A-3558-24C9-257568580387}"/>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B085A0B5-75B9-C312-68C3-17B4059F5B0D}"/>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Fixin</a:t>
            </a:r>
            <a:r>
              <a:rPr lang="en-IN" sz="4400" dirty="0">
                <a:solidFill>
                  <a:srgbClr val="C00000"/>
                </a:solidFill>
                <a:latin typeface="Libre Baskerville"/>
                <a:ea typeface="Calibri"/>
                <a:cs typeface="Calibri"/>
                <a:sym typeface="Libre Baskerville"/>
              </a:rPr>
              <a:t>g in HTML</a:t>
            </a:r>
            <a:endParaRPr sz="1800" b="0" i="0" u="none" strike="noStrike" cap="none" dirty="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67212B07-3B80-318B-12A8-E71079656816}"/>
              </a:ext>
            </a:extLst>
          </p:cNvPr>
          <p:cNvSpPr txBox="1"/>
          <p:nvPr/>
        </p:nvSpPr>
        <p:spPr>
          <a:xfrm>
            <a:off x="622300" y="1277781"/>
            <a:ext cx="4106944" cy="1600438"/>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Fill method=“post” in the form element.</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Fill type=“submit” in button tag.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If our notes database header is My Notes</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The total </a:t>
            </a:r>
            <a:r>
              <a:rPr lang="en-IN" dirty="0" err="1">
                <a:latin typeface="Times New Roman" panose="02020603050405020304" pitchFamily="18" charset="0"/>
                <a:cs typeface="Times New Roman" panose="02020603050405020304" pitchFamily="18" charset="0"/>
              </a:rPr>
              <a:t>allignments</a:t>
            </a:r>
            <a:r>
              <a:rPr lang="en-IN" dirty="0">
                <a:latin typeface="Times New Roman" panose="02020603050405020304" pitchFamily="18" charset="0"/>
                <a:cs typeface="Times New Roman" panose="02020603050405020304" pitchFamily="18" charset="0"/>
              </a:rPr>
              <a:t> are in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7BBC3835-52D4-43BB-908D-C057555DB378}"/>
              </a:ext>
            </a:extLst>
          </p:cNvPr>
          <p:cNvPicPr>
            <a:picLocks noChangeAspect="1"/>
          </p:cNvPicPr>
          <p:nvPr/>
        </p:nvPicPr>
        <p:blipFill>
          <a:blip r:embed="rId3"/>
          <a:stretch>
            <a:fillRect/>
          </a:stretch>
        </p:blipFill>
        <p:spPr>
          <a:xfrm>
            <a:off x="1161302" y="3205538"/>
            <a:ext cx="9575191" cy="2650732"/>
          </a:xfrm>
          <a:prstGeom prst="rect">
            <a:avLst/>
          </a:prstGeom>
        </p:spPr>
      </p:pic>
    </p:spTree>
    <p:extLst>
      <p:ext uri="{BB962C8B-B14F-4D97-AF65-F5344CB8AC3E}">
        <p14:creationId xmlns:p14="http://schemas.microsoft.com/office/powerpoint/2010/main" val="39534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5566E3F2-0733-A1B0-09EC-8BC17153F778}"/>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A8868D7D-0E64-CC96-BF01-1F21E3CC7D1A}"/>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dirty="0">
                <a:solidFill>
                  <a:srgbClr val="C00000"/>
                </a:solidFill>
                <a:latin typeface="Libre Baskerville"/>
                <a:ea typeface="Calibri"/>
                <a:cs typeface="Calibri"/>
                <a:sym typeface="Libre Baskerville"/>
              </a:rPr>
              <a:t>Final Output after Fixing</a:t>
            </a:r>
            <a:endParaRPr sz="1800" b="0"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E13C14BD-4391-4499-831F-886CDED5CB5D}"/>
              </a:ext>
            </a:extLst>
          </p:cNvPr>
          <p:cNvPicPr>
            <a:picLocks noChangeAspect="1"/>
          </p:cNvPicPr>
          <p:nvPr/>
        </p:nvPicPr>
        <p:blipFill>
          <a:blip r:embed="rId3"/>
          <a:stretch>
            <a:fillRect/>
          </a:stretch>
        </p:blipFill>
        <p:spPr>
          <a:xfrm>
            <a:off x="2280863" y="1551398"/>
            <a:ext cx="6575461" cy="3945276"/>
          </a:xfrm>
          <a:prstGeom prst="rect">
            <a:avLst/>
          </a:prstGeom>
        </p:spPr>
      </p:pic>
    </p:spTree>
    <p:extLst>
      <p:ext uri="{BB962C8B-B14F-4D97-AF65-F5344CB8AC3E}">
        <p14:creationId xmlns:p14="http://schemas.microsoft.com/office/powerpoint/2010/main" val="218251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FF52A7EE-E47D-9180-66CE-F6373242E99E}"/>
            </a:ext>
          </a:extLst>
        </p:cNvPr>
        <p:cNvGrpSpPr/>
        <p:nvPr/>
      </p:nvGrpSpPr>
      <p:grpSpPr>
        <a:xfrm>
          <a:off x="0" y="0"/>
          <a:ext cx="0" cy="0"/>
          <a:chOff x="0" y="0"/>
          <a:chExt cx="0" cy="0"/>
        </a:xfrm>
      </p:grpSpPr>
      <p:pic>
        <p:nvPicPr>
          <p:cNvPr id="116" name="Google Shape;116;p5">
            <a:extLst>
              <a:ext uri="{FF2B5EF4-FFF2-40B4-BE49-F238E27FC236}">
                <a16:creationId xmlns:a16="http://schemas.microsoft.com/office/drawing/2014/main" id="{13231135-74FF-E067-C67E-09C1D112504B}"/>
              </a:ext>
            </a:extLst>
          </p:cNvPr>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a:extLst>
              <a:ext uri="{FF2B5EF4-FFF2-40B4-BE49-F238E27FC236}">
                <a16:creationId xmlns:a16="http://schemas.microsoft.com/office/drawing/2014/main" id="{B55E3FF1-869A-C8F9-E3D3-FB22DBBCF9A8}"/>
              </a:ext>
            </a:extLst>
          </p:cNvPr>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09042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1265</TotalTime>
  <Words>367</Words>
  <Application>Microsoft Office PowerPoint</Application>
  <PresentationFormat>Widescreen</PresentationFormat>
  <Paragraphs>47</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Libre Baskerville</vt:lpstr>
      <vt:lpstr>Times New Roman</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DELL</cp:lastModifiedBy>
  <cp:revision>13</cp:revision>
  <dcterms:created xsi:type="dcterms:W3CDTF">2021-02-16T05:19:01Z</dcterms:created>
  <dcterms:modified xsi:type="dcterms:W3CDTF">2024-02-28T06:40:55Z</dcterms:modified>
</cp:coreProperties>
</file>