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ibre Baskerville" panose="020B0604020202020204" charset="0"/>
      <p:regular r:id="rId15"/>
      <p:bold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3F1"/>
    <a:srgbClr val="FDE5E7"/>
    <a:srgbClr val="FFF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3" autoAdjust="0"/>
    <p:restoredTop sz="88497" autoAdjust="0"/>
  </p:normalViewPr>
  <p:slideViewPr>
    <p:cSldViewPr snapToGrid="0">
      <p:cViewPr varScale="1">
        <p:scale>
          <a:sx n="59" d="100"/>
          <a:sy n="59" d="100"/>
        </p:scale>
        <p:origin x="9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588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120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723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250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3541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2" y="0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444707" y="3564097"/>
            <a:ext cx="1130258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Search Engine Relevance for Video Subtitles</a:t>
            </a:r>
            <a:endParaRPr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564C6-C4DA-0234-8F73-168ED1D04271}"/>
              </a:ext>
            </a:extLst>
          </p:cNvPr>
          <p:cNvSpPr txBox="1"/>
          <p:nvPr/>
        </p:nvSpPr>
        <p:spPr>
          <a:xfrm>
            <a:off x="9069050" y="5418869"/>
            <a:ext cx="2568785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Motapothula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Swetha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Pillala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b="1" dirty="0"/>
          </a:p>
        </p:txBody>
      </p:sp>
      <p:sp>
        <p:nvSpPr>
          <p:cNvPr id="5" name="Google Shape;99;p1">
            <a:extLst>
              <a:ext uri="{FF2B5EF4-FFF2-40B4-BE49-F238E27FC236}">
                <a16:creationId xmlns:a16="http://schemas.microsoft.com/office/drawing/2014/main" id="{05464ED6-94B9-4B98-B2BC-7BACE53AE2A8}"/>
              </a:ext>
            </a:extLst>
          </p:cNvPr>
          <p:cNvSpPr txBox="1"/>
          <p:nvPr/>
        </p:nvSpPr>
        <p:spPr>
          <a:xfrm>
            <a:off x="444707" y="4318333"/>
            <a:ext cx="1130258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</a:b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Natural Language Processing and Machine Learning Techniques</a:t>
            </a:r>
            <a:endParaRPr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7E29B-8D5F-47E3-A055-13515DEB7D72}"/>
              </a:ext>
            </a:extLst>
          </p:cNvPr>
          <p:cNvSpPr txBox="1"/>
          <p:nvPr/>
        </p:nvSpPr>
        <p:spPr>
          <a:xfrm>
            <a:off x="554165" y="5611485"/>
            <a:ext cx="25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T211177</a:t>
            </a:r>
            <a:endParaRPr lang="en-IN" sz="1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27656" y="1213029"/>
            <a:ext cx="11534494" cy="44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Imagine the frustration of searching for a specific scene in a movie and not finding it. That's the challenge we're tackling head-on.</a:t>
            </a:r>
            <a:endParaRPr lang="en-US" sz="2400" u="none" strike="noStrike" cap="none" dirty="0">
              <a:solidFill>
                <a:srgbClr val="0D0D0D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You're trying to find the scene where the protagonist proposes, but all you get are irrelevant results.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believe effective search engines are the bridge between users and valuable content in today's digital world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endParaRPr lang="en-U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502096"/>
            <a:ext cx="609946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:</a:t>
            </a:r>
            <a:endParaRPr sz="4000" b="1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328753" y="1253948"/>
            <a:ext cx="11534494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goal is to build a search engine that understands not just keywords but the context and meaning behind every search query.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search for "heartwarming moments" and instantly find touching scenes from your favorite films.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harnessing the power of AI, we aim to enhance search accuracy and relevance to new heights.</a:t>
            </a:r>
          </a:p>
          <a:p>
            <a:pPr algn="l"/>
            <a:endParaRPr lang="en-US" sz="24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502096"/>
            <a:ext cx="609946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sz="4000" b="1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742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27656" y="1351528"/>
            <a:ext cx="11534494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Let's contrast traditional keyword-based search engines with modern semantic ones.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 keyword engine, searching "fast cars" might yield generic results, while a semantic engine understands you're looking for thrilling racing scenes.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Semantic engines provide more nuanced and relevant search results by grasping the deeper meaning behind queries.</a:t>
            </a:r>
          </a:p>
          <a:p>
            <a:pPr algn="l"/>
            <a:endParaRPr lang="en-US" sz="24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502096"/>
            <a:ext cx="1003547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Based vs Semantic Search Engines:</a:t>
            </a:r>
            <a:endParaRPr sz="4000" b="1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619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27656" y="1166862"/>
            <a:ext cx="11534494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Overview: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follow a meticulous process of cleaning, organizing, and comparing subtitle data to ensure accurate retrieval.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clean up subtitle files, remove timestamps, and compare user query vectors to subtitle vectors.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 preprocessing and cosine similarity calculations, we guarantee precise search results tailored to each user.</a:t>
            </a:r>
          </a:p>
          <a:p>
            <a:pPr algn="l"/>
            <a:endParaRPr lang="en-US" sz="24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502096"/>
            <a:ext cx="1003547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Logic:</a:t>
            </a:r>
            <a:endParaRPr sz="4000" b="1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12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27656" y="1371644"/>
            <a:ext cx="11534494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 Ingestion: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start by decoding and cleaning subtitle data, preparing it for analysis.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Extracting text from subtitle files, removing unnecessary noise, and organizing the data for efficient processing.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experiment with various text vectorization techniques to optimize search performance.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87106"/>
            <a:ext cx="1003547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by Step Process - Part 1:</a:t>
            </a:r>
            <a:endParaRPr sz="4000" b="1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67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27656" y="1351528"/>
            <a:ext cx="11534494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 Retrieval: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we explain how we create query embeddings and calculate cosine similarity scores to retrieve the most relevant documents.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search for "best comedy moments," and our engine fetches hilarious scenes from a variety of films.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advanced AI techniques, we deliver personalized and accurate search results, enriching the user experience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87106"/>
            <a:ext cx="1003547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80000"/>
              </a:lnSpc>
              <a:buClr>
                <a:srgbClr val="FF0000"/>
              </a:buClr>
              <a:buSzPts val="3200"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by Step Process - Part 2:</a:t>
            </a:r>
            <a:endParaRPr sz="4000" b="1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337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2011841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59840" y="3044279"/>
            <a:ext cx="393780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THANK YOU !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431</Words>
  <Application>Microsoft Office PowerPoint</Application>
  <PresentationFormat>Widescreen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Times New Roman</vt:lpstr>
      <vt:lpstr>Wingdings</vt:lpstr>
      <vt:lpstr>Calibri</vt:lpstr>
      <vt:lpstr>Arial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DELL</cp:lastModifiedBy>
  <cp:revision>13</cp:revision>
  <dcterms:created xsi:type="dcterms:W3CDTF">2021-02-16T05:19:01Z</dcterms:created>
  <dcterms:modified xsi:type="dcterms:W3CDTF">2024-04-26T07:28:48Z</dcterms:modified>
</cp:coreProperties>
</file>