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0" r:id="rId5"/>
    <p:sldId id="260" r:id="rId6"/>
    <p:sldId id="267" r:id="rId7"/>
    <p:sldId id="279" r:id="rId8"/>
    <p:sldId id="262" r:id="rId9"/>
    <p:sldId id="266" r:id="rId10"/>
    <p:sldId id="265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462340"/>
    <a:srgbClr val="4B374B"/>
    <a:srgbClr val="4A7260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696"/>
  </p:normalViewPr>
  <p:slideViewPr>
    <p:cSldViewPr snapToGrid="0">
      <p:cViewPr varScale="1">
        <p:scale>
          <a:sx n="64" d="100"/>
          <a:sy n="64" d="100"/>
        </p:scale>
        <p:origin x="69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E1F9995-ABA5-4B84-A110-13D73B9367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0FC55C-A306-4A55-B35A-6BA5203CC3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B64A6-5383-4553-9650-AE943B3D4590}" type="datetimeFigureOut">
              <a:rPr lang="en-US" smtClean="0"/>
              <a:t>04-Sep-20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C51AC-ACC0-4B35-8350-D8EA48E4E6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EE2F829-76AE-4D6B-A09B-E771F87F6D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CB224-3C4D-493C-AEF6-51FAC3CC7C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9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E0DF2-F06A-4107-A20D-CF99C15F57D9}" type="datetimeFigureOut">
              <a:rPr lang="en-US" noProof="0" smtClean="0"/>
              <a:t>04-Sep-20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09F48-E3F7-4432-94C0-BC9DA42EACB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9106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noProof="0"/>
              <a:t>Subtitle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49085F81-D49A-4915-8EEC-2A1A96AC0B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41140" y="5795479"/>
            <a:ext cx="2915816" cy="258532"/>
          </a:xfrm>
        </p:spPr>
        <p:txBody>
          <a:bodyPr vert="horz" wrap="square" lIns="91440" tIns="45720" rIns="91440" bIns="45720" rtlCol="0" anchor="ctr" anchorCtr="1">
            <a:spAutoFit/>
          </a:bodyPr>
          <a:lstStyle>
            <a:lvl1pPr marL="0" indent="0">
              <a:buNone/>
              <a:defRPr lang="en-US" sz="1200" b="0" spc="3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228600" lvl="0" indent="-228600" algn="ctr"/>
            <a:r>
              <a:rPr lang="en-US" noProof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013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accent3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xmlns="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8009404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5FBE8C2-A941-4BA0-AB92-8B9DAEA8D9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1EE7A0-1D71-4AE9-A7A8-91F84FED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493421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14736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xmlns="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1BD117CE-38D2-4C42-9DB4-4A2E280B0DDF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B8537828-887B-41E4-BAE4-D56B689E999B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13">
            <a:extLst>
              <a:ext uri="{FF2B5EF4-FFF2-40B4-BE49-F238E27FC236}">
                <a16:creationId xmlns:a16="http://schemas.microsoft.com/office/drawing/2014/main" xmlns="" id="{C30B13EC-FDE4-4948-916D-4C19A15AA25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1DCB14C0-E2E4-43A3-BF4F-3245EC9D047E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105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xmlns="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F4F7B2FA-9CC6-4114-86A4-1AFC7AB8DC4E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95CEB9D3-1AE0-4506-94BF-5A0560B20E83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xmlns="" id="{C22B8D4B-39B9-4EAD-AE41-4C1E961EAF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BEEF5E30-7D94-4346-8B55-79B1AFC23045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8165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Curv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2E5F57C8-1811-4EED-A1DD-F65E022CFF71}"/>
              </a:ext>
            </a:extLst>
          </p:cNvPr>
          <p:cNvSpPr>
            <a:spLocks/>
          </p:cNvSpPr>
          <p:nvPr/>
        </p:nvSpPr>
        <p:spPr bwMode="auto">
          <a:xfrm rot="20994946">
            <a:off x="-308388" y="270107"/>
            <a:ext cx="12759629" cy="3500921"/>
          </a:xfrm>
          <a:custGeom>
            <a:avLst/>
            <a:gdLst>
              <a:gd name="connsiteX0" fmla="*/ 10516035 w 12759629"/>
              <a:gd name="connsiteY0" fmla="*/ 2541856 h 3500921"/>
              <a:gd name="connsiteX1" fmla="*/ 12070532 w 12759629"/>
              <a:gd name="connsiteY1" fmla="*/ 3047516 h 3500921"/>
              <a:gd name="connsiteX2" fmla="*/ 12340450 w 12759629"/>
              <a:gd name="connsiteY2" fmla="*/ 3189806 h 3500921"/>
              <a:gd name="connsiteX3" fmla="*/ 12320059 w 12759629"/>
              <a:gd name="connsiteY3" fmla="*/ 3304463 h 3500921"/>
              <a:gd name="connsiteX4" fmla="*/ 12187055 w 12759629"/>
              <a:gd name="connsiteY4" fmla="*/ 3237627 h 3500921"/>
              <a:gd name="connsiteX5" fmla="*/ 9703854 w 12759629"/>
              <a:gd name="connsiteY5" fmla="*/ 2636906 h 3500921"/>
              <a:gd name="connsiteX6" fmla="*/ 6410869 w 12759629"/>
              <a:gd name="connsiteY6" fmla="*/ 3114646 h 3500921"/>
              <a:gd name="connsiteX7" fmla="*/ 3103029 w 12759629"/>
              <a:gd name="connsiteY7" fmla="*/ 3500820 h 3500921"/>
              <a:gd name="connsiteX8" fmla="*/ 27535 w 12759629"/>
              <a:gd name="connsiteY8" fmla="*/ 2961569 h 3500921"/>
              <a:gd name="connsiteX9" fmla="*/ 0 w 12759629"/>
              <a:gd name="connsiteY9" fmla="*/ 2948829 h 3500921"/>
              <a:gd name="connsiteX10" fmla="*/ 6084 w 12759629"/>
              <a:gd name="connsiteY10" fmla="*/ 2914623 h 3500921"/>
              <a:gd name="connsiteX11" fmla="*/ 36566 w 12759629"/>
              <a:gd name="connsiteY11" fmla="*/ 2929330 h 3500921"/>
              <a:gd name="connsiteX12" fmla="*/ 3107981 w 12759629"/>
              <a:gd name="connsiteY12" fmla="*/ 3484895 h 3500921"/>
              <a:gd name="connsiteX13" fmla="*/ 6410869 w 12759629"/>
              <a:gd name="connsiteY13" fmla="*/ 3035023 h 3500921"/>
              <a:gd name="connsiteX14" fmla="*/ 9693950 w 12759629"/>
              <a:gd name="connsiteY14" fmla="*/ 2477659 h 3500921"/>
              <a:gd name="connsiteX15" fmla="*/ 10516035 w 12759629"/>
              <a:gd name="connsiteY15" fmla="*/ 2541856 h 3500921"/>
              <a:gd name="connsiteX16" fmla="*/ 10663864 w 12759629"/>
              <a:gd name="connsiteY16" fmla="*/ 1743885 h 3500921"/>
              <a:gd name="connsiteX17" fmla="*/ 12361031 w 12759629"/>
              <a:gd name="connsiteY17" fmla="*/ 2490300 h 3500921"/>
              <a:gd name="connsiteX18" fmla="*/ 12452364 w 12759629"/>
              <a:gd name="connsiteY18" fmla="*/ 2560519 h 3500921"/>
              <a:gd name="connsiteX19" fmla="*/ 12394470 w 12759629"/>
              <a:gd name="connsiteY19" fmla="*/ 2886055 h 3500921"/>
              <a:gd name="connsiteX20" fmla="*/ 12350704 w 12759629"/>
              <a:gd name="connsiteY20" fmla="*/ 2856440 h 3500921"/>
              <a:gd name="connsiteX21" fmla="*/ 9674113 w 12759629"/>
              <a:gd name="connsiteY21" fmla="*/ 2079999 h 3500921"/>
              <a:gd name="connsiteX22" fmla="*/ 6410950 w 12759629"/>
              <a:gd name="connsiteY22" fmla="*/ 2820279 h 3500921"/>
              <a:gd name="connsiteX23" fmla="*/ 3123029 w 12759629"/>
              <a:gd name="connsiteY23" fmla="*/ 3433200 h 3500921"/>
              <a:gd name="connsiteX24" fmla="*/ 64774 w 12759629"/>
              <a:gd name="connsiteY24" fmla="*/ 2832803 h 3500921"/>
              <a:gd name="connsiteX25" fmla="*/ 24504 w 12759629"/>
              <a:gd name="connsiteY25" fmla="*/ 2811044 h 3500921"/>
              <a:gd name="connsiteX26" fmla="*/ 47732 w 12759629"/>
              <a:gd name="connsiteY26" fmla="*/ 2680435 h 3500921"/>
              <a:gd name="connsiteX27" fmla="*/ 97636 w 12759629"/>
              <a:gd name="connsiteY27" fmla="*/ 2708386 h 3500921"/>
              <a:gd name="connsiteX28" fmla="*/ 3137884 w 12759629"/>
              <a:gd name="connsiteY28" fmla="*/ 3361559 h 3500921"/>
              <a:gd name="connsiteX29" fmla="*/ 6410950 w 12759629"/>
              <a:gd name="connsiteY29" fmla="*/ 2565559 h 3500921"/>
              <a:gd name="connsiteX30" fmla="*/ 9649354 w 12759629"/>
              <a:gd name="connsiteY30" fmla="*/ 1697920 h 3500921"/>
              <a:gd name="connsiteX31" fmla="*/ 10663864 w 12759629"/>
              <a:gd name="connsiteY31" fmla="*/ 1743885 h 3500921"/>
              <a:gd name="connsiteX32" fmla="*/ 10969792 w 12759629"/>
              <a:gd name="connsiteY32" fmla="*/ 889041 h 3500921"/>
              <a:gd name="connsiteX33" fmla="*/ 12565593 w 12759629"/>
              <a:gd name="connsiteY33" fmla="*/ 1623395 h 3500921"/>
              <a:gd name="connsiteX34" fmla="*/ 12612354 w 12759629"/>
              <a:gd name="connsiteY34" fmla="*/ 1660905 h 3500921"/>
              <a:gd name="connsiteX35" fmla="*/ 12489095 w 12759629"/>
              <a:gd name="connsiteY35" fmla="*/ 2353982 h 3500921"/>
              <a:gd name="connsiteX36" fmla="*/ 12488942 w 12759629"/>
              <a:gd name="connsiteY36" fmla="*/ 2353851 h 3500921"/>
              <a:gd name="connsiteX37" fmla="*/ 9633837 w 12759629"/>
              <a:gd name="connsiteY37" fmla="*/ 1455647 h 3500921"/>
              <a:gd name="connsiteX38" fmla="*/ 6410394 w 12759629"/>
              <a:gd name="connsiteY38" fmla="*/ 2398498 h 3500921"/>
              <a:gd name="connsiteX39" fmla="*/ 3147339 w 12759629"/>
              <a:gd name="connsiteY39" fmla="*/ 3281676 h 3500921"/>
              <a:gd name="connsiteX40" fmla="*/ 120302 w 12759629"/>
              <a:gd name="connsiteY40" fmla="*/ 2620525 h 3500921"/>
              <a:gd name="connsiteX41" fmla="*/ 64391 w 12759629"/>
              <a:gd name="connsiteY41" fmla="*/ 2586765 h 3500921"/>
              <a:gd name="connsiteX42" fmla="*/ 129014 w 12759629"/>
              <a:gd name="connsiteY42" fmla="*/ 2223396 h 3500921"/>
              <a:gd name="connsiteX43" fmla="*/ 207516 w 12759629"/>
              <a:gd name="connsiteY43" fmla="*/ 2271822 h 3500921"/>
              <a:gd name="connsiteX44" fmla="*/ 3196854 w 12759629"/>
              <a:gd name="connsiteY44" fmla="*/ 2875891 h 3500921"/>
              <a:gd name="connsiteX45" fmla="*/ 6410395 w 12759629"/>
              <a:gd name="connsiteY45" fmla="*/ 1805735 h 3500921"/>
              <a:gd name="connsiteX46" fmla="*/ 9579371 w 12759629"/>
              <a:gd name="connsiteY46" fmla="*/ 846970 h 3500921"/>
              <a:gd name="connsiteX47" fmla="*/ 10969792 w 12759629"/>
              <a:gd name="connsiteY47" fmla="*/ 889041 h 3500921"/>
              <a:gd name="connsiteX48" fmla="*/ 12695153 w 12759629"/>
              <a:gd name="connsiteY48" fmla="*/ 821327 h 3500921"/>
              <a:gd name="connsiteX49" fmla="*/ 12759629 w 12759629"/>
              <a:gd name="connsiteY49" fmla="*/ 832794 h 3500921"/>
              <a:gd name="connsiteX50" fmla="*/ 12754040 w 12759629"/>
              <a:gd name="connsiteY50" fmla="*/ 864218 h 3500921"/>
              <a:gd name="connsiteX51" fmla="*/ 9634801 w 12759629"/>
              <a:gd name="connsiteY51" fmla="*/ 277064 h 3500921"/>
              <a:gd name="connsiteX52" fmla="*/ 12174055 w 12759629"/>
              <a:gd name="connsiteY52" fmla="*/ 728654 h 3500921"/>
              <a:gd name="connsiteX53" fmla="*/ 12314087 w 12759629"/>
              <a:gd name="connsiteY53" fmla="*/ 809460 h 3500921"/>
              <a:gd name="connsiteX54" fmla="*/ 12513862 w 12759629"/>
              <a:gd name="connsiteY54" fmla="*/ 939924 h 3500921"/>
              <a:gd name="connsiteX55" fmla="*/ 12714277 w 12759629"/>
              <a:gd name="connsiteY55" fmla="*/ 1087803 h 3500921"/>
              <a:gd name="connsiteX56" fmla="*/ 12643623 w 12759629"/>
              <a:gd name="connsiteY56" fmla="*/ 1485082 h 3500921"/>
              <a:gd name="connsiteX57" fmla="*/ 12600454 w 12759629"/>
              <a:gd name="connsiteY57" fmla="*/ 1452040 h 3500921"/>
              <a:gd name="connsiteX58" fmla="*/ 9589210 w 12759629"/>
              <a:gd name="connsiteY58" fmla="*/ 735230 h 3500921"/>
              <a:gd name="connsiteX59" fmla="*/ 6425088 w 12759629"/>
              <a:gd name="connsiteY59" fmla="*/ 1694315 h 3500921"/>
              <a:gd name="connsiteX60" fmla="*/ 3221352 w 12759629"/>
              <a:gd name="connsiteY60" fmla="*/ 2804625 h 3500921"/>
              <a:gd name="connsiteX61" fmla="*/ 227896 w 12759629"/>
              <a:gd name="connsiteY61" fmla="*/ 2237254 h 3500921"/>
              <a:gd name="connsiteX62" fmla="*/ 136311 w 12759629"/>
              <a:gd name="connsiteY62" fmla="*/ 2182365 h 3500921"/>
              <a:gd name="connsiteX63" fmla="*/ 209053 w 12759629"/>
              <a:gd name="connsiteY63" fmla="*/ 1773343 h 3500921"/>
              <a:gd name="connsiteX64" fmla="*/ 316297 w 12759629"/>
              <a:gd name="connsiteY64" fmla="*/ 1834690 h 3500921"/>
              <a:gd name="connsiteX65" fmla="*/ 3216401 w 12759629"/>
              <a:gd name="connsiteY65" fmla="*/ 2350950 h 3500921"/>
              <a:gd name="connsiteX66" fmla="*/ 6425087 w 12759629"/>
              <a:gd name="connsiteY66" fmla="*/ 1240640 h 3500921"/>
              <a:gd name="connsiteX67" fmla="*/ 8321580 w 12759629"/>
              <a:gd name="connsiteY67" fmla="*/ 548189 h 3500921"/>
              <a:gd name="connsiteX68" fmla="*/ 9584258 w 12759629"/>
              <a:gd name="connsiteY68" fmla="*/ 281555 h 3500921"/>
              <a:gd name="connsiteX69" fmla="*/ 8076887 w 12759629"/>
              <a:gd name="connsiteY69" fmla="*/ 0 h 3500921"/>
              <a:gd name="connsiteX70" fmla="*/ 9077142 w 12759629"/>
              <a:gd name="connsiteY70" fmla="*/ 177888 h 3500921"/>
              <a:gd name="connsiteX71" fmla="*/ 8801496 w 12759629"/>
              <a:gd name="connsiteY71" fmla="*/ 241291 h 3500921"/>
              <a:gd name="connsiteX72" fmla="*/ 6485520 w 12759629"/>
              <a:gd name="connsiteY72" fmla="*/ 1101274 h 3500921"/>
              <a:gd name="connsiteX73" fmla="*/ 3365985 w 12759629"/>
              <a:gd name="connsiteY73" fmla="*/ 2267067 h 3500921"/>
              <a:gd name="connsiteX74" fmla="*/ 393929 w 12759629"/>
              <a:gd name="connsiteY74" fmla="*/ 1766952 h 3500921"/>
              <a:gd name="connsiteX75" fmla="*/ 227146 w 12759629"/>
              <a:gd name="connsiteY75" fmla="*/ 1671603 h 3500921"/>
              <a:gd name="connsiteX76" fmla="*/ 298125 w 12759629"/>
              <a:gd name="connsiteY76" fmla="*/ 1272495 h 3500921"/>
              <a:gd name="connsiteX77" fmla="*/ 466713 w 12759629"/>
              <a:gd name="connsiteY77" fmla="*/ 1365124 h 3500921"/>
              <a:gd name="connsiteX78" fmla="*/ 3346178 w 12759629"/>
              <a:gd name="connsiteY78" fmla="*/ 1817461 h 3500921"/>
              <a:gd name="connsiteX79" fmla="*/ 6470665 w 12759629"/>
              <a:gd name="connsiteY79" fmla="*/ 651668 h 3500921"/>
              <a:gd name="connsiteX80" fmla="*/ 7856352 w 12759629"/>
              <a:gd name="connsiteY80" fmla="*/ 73683 h 350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759629" h="3500921">
                <a:moveTo>
                  <a:pt x="10516035" y="2541856"/>
                </a:moveTo>
                <a:cubicBezTo>
                  <a:pt x="11030903" y="2624900"/>
                  <a:pt x="11548218" y="2790173"/>
                  <a:pt x="12070532" y="3047516"/>
                </a:cubicBezTo>
                <a:lnTo>
                  <a:pt x="12340450" y="3189806"/>
                </a:lnTo>
                <a:lnTo>
                  <a:pt x="12320059" y="3304463"/>
                </a:lnTo>
                <a:lnTo>
                  <a:pt x="12187055" y="3237627"/>
                </a:lnTo>
                <a:cubicBezTo>
                  <a:pt x="11350964" y="2834721"/>
                  <a:pt x="10524624" y="2642878"/>
                  <a:pt x="9703854" y="2636906"/>
                </a:cubicBezTo>
                <a:cubicBezTo>
                  <a:pt x="8604542" y="2609038"/>
                  <a:pt x="7510181" y="2915588"/>
                  <a:pt x="6410869" y="3114646"/>
                </a:cubicBezTo>
                <a:cubicBezTo>
                  <a:pt x="5311558" y="3349536"/>
                  <a:pt x="4207293" y="3484895"/>
                  <a:pt x="3103029" y="3500820"/>
                </a:cubicBezTo>
                <a:cubicBezTo>
                  <a:pt x="2072424" y="3504552"/>
                  <a:pt x="1041819" y="3406811"/>
                  <a:pt x="27535" y="2961569"/>
                </a:cubicBezTo>
                <a:lnTo>
                  <a:pt x="0" y="2948829"/>
                </a:lnTo>
                <a:lnTo>
                  <a:pt x="6084" y="2914623"/>
                </a:lnTo>
                <a:lnTo>
                  <a:pt x="36566" y="2929330"/>
                </a:lnTo>
                <a:cubicBezTo>
                  <a:pt x="1046771" y="3391821"/>
                  <a:pt x="2077376" y="3496093"/>
                  <a:pt x="3107981" y="3484895"/>
                </a:cubicBezTo>
                <a:cubicBezTo>
                  <a:pt x="4212245" y="3461008"/>
                  <a:pt x="5311557" y="3305743"/>
                  <a:pt x="6410869" y="3035023"/>
                </a:cubicBezTo>
                <a:cubicBezTo>
                  <a:pt x="7510181" y="2808097"/>
                  <a:pt x="8599590" y="2469697"/>
                  <a:pt x="9693950" y="2477659"/>
                </a:cubicBezTo>
                <a:cubicBezTo>
                  <a:pt x="9967541" y="2476664"/>
                  <a:pt x="10241440" y="2497565"/>
                  <a:pt x="10516035" y="2541856"/>
                </a:cubicBezTo>
                <a:close/>
                <a:moveTo>
                  <a:pt x="10663864" y="1743885"/>
                </a:moveTo>
                <a:cubicBezTo>
                  <a:pt x="11223806" y="1839737"/>
                  <a:pt x="11787945" y="2065808"/>
                  <a:pt x="12361031" y="2490300"/>
                </a:cubicBezTo>
                <a:lnTo>
                  <a:pt x="12452364" y="2560519"/>
                </a:lnTo>
                <a:lnTo>
                  <a:pt x="12394470" y="2886055"/>
                </a:lnTo>
                <a:lnTo>
                  <a:pt x="12350704" y="2856440"/>
                </a:lnTo>
                <a:cubicBezTo>
                  <a:pt x="11444342" y="2270184"/>
                  <a:pt x="10559227" y="2047662"/>
                  <a:pt x="9674113" y="2079999"/>
                </a:cubicBezTo>
                <a:cubicBezTo>
                  <a:pt x="8584741" y="2107859"/>
                  <a:pt x="7505273" y="2521779"/>
                  <a:pt x="6410950" y="2820279"/>
                </a:cubicBezTo>
                <a:cubicBezTo>
                  <a:pt x="5321578" y="3162559"/>
                  <a:pt x="4222304" y="3385439"/>
                  <a:pt x="3123029" y="3433200"/>
                </a:cubicBezTo>
                <a:cubicBezTo>
                  <a:pt x="2092458" y="3466780"/>
                  <a:pt x="1066240" y="3346448"/>
                  <a:pt x="64774" y="2832803"/>
                </a:cubicBezTo>
                <a:lnTo>
                  <a:pt x="24504" y="2811044"/>
                </a:lnTo>
                <a:lnTo>
                  <a:pt x="47732" y="2680435"/>
                </a:lnTo>
                <a:lnTo>
                  <a:pt x="97636" y="2708386"/>
                </a:lnTo>
                <a:cubicBezTo>
                  <a:pt x="1090380" y="3240061"/>
                  <a:pt x="2111955" y="3424990"/>
                  <a:pt x="3137884" y="3361559"/>
                </a:cubicBezTo>
                <a:cubicBezTo>
                  <a:pt x="4232207" y="3297879"/>
                  <a:pt x="5326530" y="2951619"/>
                  <a:pt x="6410950" y="2565559"/>
                </a:cubicBezTo>
                <a:cubicBezTo>
                  <a:pt x="7495369" y="2191439"/>
                  <a:pt x="8569886" y="1777519"/>
                  <a:pt x="9649354" y="1697920"/>
                </a:cubicBezTo>
                <a:cubicBezTo>
                  <a:pt x="9986687" y="1675532"/>
                  <a:pt x="10324505" y="1685793"/>
                  <a:pt x="10663864" y="1743885"/>
                </a:cubicBezTo>
                <a:close/>
                <a:moveTo>
                  <a:pt x="10969792" y="889041"/>
                </a:moveTo>
                <a:cubicBezTo>
                  <a:pt x="11494753" y="992910"/>
                  <a:pt x="12025114" y="1215559"/>
                  <a:pt x="12565593" y="1623395"/>
                </a:cubicBezTo>
                <a:lnTo>
                  <a:pt x="12612354" y="1660905"/>
                </a:lnTo>
                <a:lnTo>
                  <a:pt x="12489095" y="2353982"/>
                </a:lnTo>
                <a:lnTo>
                  <a:pt x="12488942" y="2353851"/>
                </a:lnTo>
                <a:cubicBezTo>
                  <a:pt x="11517970" y="1566603"/>
                  <a:pt x="10574007" y="1375584"/>
                  <a:pt x="9633837" y="1455647"/>
                </a:cubicBezTo>
                <a:cubicBezTo>
                  <a:pt x="8559356" y="1547147"/>
                  <a:pt x="7489826" y="1988736"/>
                  <a:pt x="6410394" y="2398498"/>
                </a:cubicBezTo>
                <a:cubicBezTo>
                  <a:pt x="5330962" y="2812239"/>
                  <a:pt x="4236674" y="3198132"/>
                  <a:pt x="3147339" y="3281676"/>
                </a:cubicBezTo>
                <a:cubicBezTo>
                  <a:pt x="2126087" y="3367457"/>
                  <a:pt x="1104834" y="3187502"/>
                  <a:pt x="120302" y="2620525"/>
                </a:cubicBezTo>
                <a:lnTo>
                  <a:pt x="64391" y="2586765"/>
                </a:lnTo>
                <a:lnTo>
                  <a:pt x="129014" y="2223396"/>
                </a:lnTo>
                <a:lnTo>
                  <a:pt x="207516" y="2271822"/>
                </a:lnTo>
                <a:cubicBezTo>
                  <a:pt x="1182202" y="2845122"/>
                  <a:pt x="2189528" y="3021347"/>
                  <a:pt x="3196854" y="2875891"/>
                </a:cubicBezTo>
                <a:cubicBezTo>
                  <a:pt x="4271335" y="2732674"/>
                  <a:pt x="5345816" y="2227432"/>
                  <a:pt x="6410395" y="1805735"/>
                </a:cubicBezTo>
                <a:cubicBezTo>
                  <a:pt x="7474973" y="1348233"/>
                  <a:pt x="8524696" y="978253"/>
                  <a:pt x="9579371" y="846970"/>
                </a:cubicBezTo>
                <a:cubicBezTo>
                  <a:pt x="10040791" y="798236"/>
                  <a:pt x="10503160" y="796713"/>
                  <a:pt x="10969792" y="889041"/>
                </a:cubicBezTo>
                <a:close/>
                <a:moveTo>
                  <a:pt x="12695153" y="821327"/>
                </a:moveTo>
                <a:lnTo>
                  <a:pt x="12759629" y="832794"/>
                </a:lnTo>
                <a:lnTo>
                  <a:pt x="12754040" y="864218"/>
                </a:lnTo>
                <a:close/>
                <a:moveTo>
                  <a:pt x="9634801" y="277064"/>
                </a:moveTo>
                <a:lnTo>
                  <a:pt x="12174055" y="728654"/>
                </a:lnTo>
                <a:lnTo>
                  <a:pt x="12314087" y="809460"/>
                </a:lnTo>
                <a:cubicBezTo>
                  <a:pt x="12380513" y="850280"/>
                  <a:pt x="12447102" y="893724"/>
                  <a:pt x="12513862" y="939924"/>
                </a:cubicBezTo>
                <a:lnTo>
                  <a:pt x="12714277" y="1087803"/>
                </a:lnTo>
                <a:lnTo>
                  <a:pt x="12643623" y="1485082"/>
                </a:lnTo>
                <a:lnTo>
                  <a:pt x="12600454" y="1452040"/>
                </a:lnTo>
                <a:cubicBezTo>
                  <a:pt x="11566786" y="703751"/>
                  <a:pt x="10577998" y="623304"/>
                  <a:pt x="9589210" y="735230"/>
                </a:cubicBezTo>
                <a:cubicBezTo>
                  <a:pt x="8534502" y="874516"/>
                  <a:pt x="7484746" y="1232681"/>
                  <a:pt x="6425088" y="1694315"/>
                </a:cubicBezTo>
                <a:cubicBezTo>
                  <a:pt x="5365430" y="2120133"/>
                  <a:pt x="4295867" y="2649420"/>
                  <a:pt x="3221352" y="2804625"/>
                </a:cubicBezTo>
                <a:cubicBezTo>
                  <a:pt x="2218638" y="2965053"/>
                  <a:pt x="1207219" y="2796697"/>
                  <a:pt x="227896" y="2237254"/>
                </a:cubicBezTo>
                <a:lnTo>
                  <a:pt x="136311" y="2182365"/>
                </a:lnTo>
                <a:lnTo>
                  <a:pt x="209053" y="1773343"/>
                </a:lnTo>
                <a:lnTo>
                  <a:pt x="316297" y="1834690"/>
                </a:lnTo>
                <a:cubicBezTo>
                  <a:pt x="1266678" y="2353048"/>
                  <a:pt x="2241539" y="2507646"/>
                  <a:pt x="3216401" y="2350950"/>
                </a:cubicBezTo>
                <a:cubicBezTo>
                  <a:pt x="4290915" y="2195745"/>
                  <a:pt x="5365428" y="1666458"/>
                  <a:pt x="6425087" y="1240640"/>
                </a:cubicBezTo>
                <a:cubicBezTo>
                  <a:pt x="7058903" y="966047"/>
                  <a:pt x="7687765" y="723291"/>
                  <a:pt x="8321580" y="548189"/>
                </a:cubicBezTo>
                <a:cubicBezTo>
                  <a:pt x="8742473" y="428801"/>
                  <a:pt x="9163364" y="337269"/>
                  <a:pt x="9584258" y="281555"/>
                </a:cubicBezTo>
                <a:close/>
                <a:moveTo>
                  <a:pt x="8076887" y="0"/>
                </a:moveTo>
                <a:lnTo>
                  <a:pt x="9077142" y="177888"/>
                </a:lnTo>
                <a:lnTo>
                  <a:pt x="8801496" y="241291"/>
                </a:lnTo>
                <a:cubicBezTo>
                  <a:pt x="8029504" y="437310"/>
                  <a:pt x="7261690" y="740197"/>
                  <a:pt x="6485520" y="1101274"/>
                </a:cubicBezTo>
                <a:cubicBezTo>
                  <a:pt x="5455578" y="1546902"/>
                  <a:pt x="4420685" y="2091999"/>
                  <a:pt x="3365985" y="2267067"/>
                </a:cubicBezTo>
                <a:cubicBezTo>
                  <a:pt x="2377204" y="2449844"/>
                  <a:pt x="1379719" y="2303903"/>
                  <a:pt x="393929" y="1766952"/>
                </a:cubicBezTo>
                <a:lnTo>
                  <a:pt x="227146" y="1671603"/>
                </a:lnTo>
                <a:lnTo>
                  <a:pt x="298125" y="1272495"/>
                </a:lnTo>
                <a:lnTo>
                  <a:pt x="466713" y="1365124"/>
                </a:lnTo>
                <a:cubicBezTo>
                  <a:pt x="1420551" y="1863855"/>
                  <a:pt x="2389893" y="1992778"/>
                  <a:pt x="3346178" y="1817461"/>
                </a:cubicBezTo>
                <a:cubicBezTo>
                  <a:pt x="4400879" y="1642393"/>
                  <a:pt x="5440723" y="1097296"/>
                  <a:pt x="6470665" y="651668"/>
                </a:cubicBezTo>
                <a:cubicBezTo>
                  <a:pt x="6931168" y="433828"/>
                  <a:pt x="7394457" y="238369"/>
                  <a:pt x="7856352" y="73683"/>
                </a:cubicBezTo>
                <a:close/>
              </a:path>
            </a:pathLst>
          </a:custGeom>
          <a:gradFill flip="none" rotWithShape="1">
            <a:gsLst>
              <a:gs pos="23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776770" y="4752155"/>
            <a:ext cx="9680574" cy="131096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2400" b="0" i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85BDC404-2F32-43B2-8FF8-F44E737B7739}"/>
              </a:ext>
            </a:extLst>
          </p:cNvPr>
          <p:cNvSpPr/>
          <p:nvPr userDrawn="1"/>
        </p:nvSpPr>
        <p:spPr>
          <a:xfrm>
            <a:off x="1" y="1"/>
            <a:ext cx="4716581" cy="4149353"/>
          </a:xfrm>
          <a:custGeom>
            <a:avLst/>
            <a:gdLst>
              <a:gd name="connsiteX0" fmla="*/ 0 w 4716581"/>
              <a:gd name="connsiteY0" fmla="*/ 0 h 4149353"/>
              <a:gd name="connsiteX1" fmla="*/ 4324798 w 4716581"/>
              <a:gd name="connsiteY1" fmla="*/ 0 h 4149353"/>
              <a:gd name="connsiteX2" fmla="*/ 4385617 w 4716581"/>
              <a:gd name="connsiteY2" fmla="*/ 100111 h 4149353"/>
              <a:gd name="connsiteX3" fmla="*/ 4716581 w 4716581"/>
              <a:gd name="connsiteY3" fmla="*/ 1407189 h 4149353"/>
              <a:gd name="connsiteX4" fmla="*/ 1974417 w 4716581"/>
              <a:gd name="connsiteY4" fmla="*/ 4149353 h 4149353"/>
              <a:gd name="connsiteX5" fmla="*/ 35414 w 4716581"/>
              <a:gd name="connsiteY5" fmla="*/ 3346192 h 4149353"/>
              <a:gd name="connsiteX6" fmla="*/ 0 w 4716581"/>
              <a:gd name="connsiteY6" fmla="*/ 3307226 h 4149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6581" h="4149353">
                <a:moveTo>
                  <a:pt x="0" y="0"/>
                </a:moveTo>
                <a:lnTo>
                  <a:pt x="4324798" y="0"/>
                </a:lnTo>
                <a:lnTo>
                  <a:pt x="4385617" y="100111"/>
                </a:lnTo>
                <a:cubicBezTo>
                  <a:pt x="4596688" y="488657"/>
                  <a:pt x="4716581" y="933922"/>
                  <a:pt x="4716581" y="1407189"/>
                </a:cubicBezTo>
                <a:cubicBezTo>
                  <a:pt x="4716581" y="2921644"/>
                  <a:pt x="3488872" y="4149353"/>
                  <a:pt x="1974417" y="4149353"/>
                </a:cubicBezTo>
                <a:cubicBezTo>
                  <a:pt x="1217190" y="4149353"/>
                  <a:pt x="531649" y="3842426"/>
                  <a:pt x="35414" y="3346192"/>
                </a:cubicBezTo>
                <a:lnTo>
                  <a:pt x="0" y="3307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xmlns="" id="{87D3D51C-EF1C-4FF2-AB62-ADC1DF32A28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1" y="0"/>
            <a:ext cx="4524507" cy="3957278"/>
          </a:xfrm>
          <a:custGeom>
            <a:avLst/>
            <a:gdLst>
              <a:gd name="connsiteX0" fmla="*/ 8414 w 4524507"/>
              <a:gd name="connsiteY0" fmla="*/ 0 h 3957278"/>
              <a:gd name="connsiteX1" fmla="*/ 4048912 w 4524507"/>
              <a:gd name="connsiteY1" fmla="*/ 0 h 3957278"/>
              <a:gd name="connsiteX2" fmla="*/ 4098256 w 4524507"/>
              <a:gd name="connsiteY2" fmla="*/ 65987 h 3957278"/>
              <a:gd name="connsiteX3" fmla="*/ 4524507 w 4524507"/>
              <a:gd name="connsiteY3" fmla="*/ 1461436 h 3957278"/>
              <a:gd name="connsiteX4" fmla="*/ 2028663 w 4524507"/>
              <a:gd name="connsiteY4" fmla="*/ 3957278 h 3957278"/>
              <a:gd name="connsiteX5" fmla="*/ 102748 w 4524507"/>
              <a:gd name="connsiteY5" fmla="*/ 3049023 h 3957278"/>
              <a:gd name="connsiteX6" fmla="*/ 0 w 4524507"/>
              <a:gd name="connsiteY6" fmla="*/ 2911620 h 3957278"/>
              <a:gd name="connsiteX7" fmla="*/ 0 w 4524507"/>
              <a:gd name="connsiteY7" fmla="*/ 11253 h 395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4507" h="3957278">
                <a:moveTo>
                  <a:pt x="8414" y="0"/>
                </a:moveTo>
                <a:lnTo>
                  <a:pt x="4048912" y="0"/>
                </a:lnTo>
                <a:lnTo>
                  <a:pt x="4098256" y="65987"/>
                </a:lnTo>
                <a:cubicBezTo>
                  <a:pt x="4367369" y="464326"/>
                  <a:pt x="4524507" y="944530"/>
                  <a:pt x="4524507" y="1461436"/>
                </a:cubicBezTo>
                <a:cubicBezTo>
                  <a:pt x="4524507" y="2839851"/>
                  <a:pt x="3407080" y="3957278"/>
                  <a:pt x="2028663" y="3957278"/>
                </a:cubicBezTo>
                <a:cubicBezTo>
                  <a:pt x="1253303" y="3957278"/>
                  <a:pt x="560523" y="3603717"/>
                  <a:pt x="102748" y="3049023"/>
                </a:cubicBezTo>
                <a:lnTo>
                  <a:pt x="0" y="2911620"/>
                </a:lnTo>
                <a:lnTo>
                  <a:pt x="0" y="11253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wrap="square" lIns="91440" tIns="45720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6670" y="4475195"/>
            <a:ext cx="800100" cy="15052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C8AD67CF-75C0-4B27-B3F2-C99382A990DA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9AD26E31-DFC7-4619-9B7C-D90ABC8CCB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13">
            <a:extLst>
              <a:ext uri="{FF2B5EF4-FFF2-40B4-BE49-F238E27FC236}">
                <a16:creationId xmlns:a16="http://schemas.microsoft.com/office/drawing/2014/main" xmlns="" id="{BBB6659B-6CE0-4853-BB6C-1DAC306ED28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8C57D515-267D-428B-AD8D-9917FC8D1170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023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xmlns="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xmlns="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xmlns="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xmlns="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61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xmlns="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xmlns="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xmlns="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xmlns="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50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8371726A-1E0A-434B-A802-4FCC15A82D01}"/>
              </a:ext>
            </a:extLst>
          </p:cNvPr>
          <p:cNvSpPr/>
          <p:nvPr userDrawn="1"/>
        </p:nvSpPr>
        <p:spPr>
          <a:xfrm>
            <a:off x="2674071" y="21211"/>
            <a:ext cx="6843859" cy="6843859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3248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xmlns="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B4B03F13-A59A-4526-9D17-27A3B8C63BCD}"/>
              </a:ext>
            </a:extLst>
          </p:cNvPr>
          <p:cNvSpPr/>
          <p:nvPr userDrawn="1"/>
        </p:nvSpPr>
        <p:spPr>
          <a:xfrm>
            <a:off x="-1" y="-16064"/>
            <a:ext cx="3981692" cy="2505614"/>
          </a:xfrm>
          <a:custGeom>
            <a:avLst/>
            <a:gdLst>
              <a:gd name="connsiteX0" fmla="*/ 0 w 3981692"/>
              <a:gd name="connsiteY0" fmla="*/ 0 h 2505614"/>
              <a:gd name="connsiteX1" fmla="*/ 3978183 w 3981692"/>
              <a:gd name="connsiteY1" fmla="*/ 0 h 2505614"/>
              <a:gd name="connsiteX2" fmla="*/ 3981692 w 3981692"/>
              <a:gd name="connsiteY2" fmla="*/ 54609 h 2505614"/>
              <a:gd name="connsiteX3" fmla="*/ 862315 w 3981692"/>
              <a:gd name="connsiteY3" fmla="*/ 2505614 h 2505614"/>
              <a:gd name="connsiteX4" fmla="*/ 233652 w 3981692"/>
              <a:gd name="connsiteY4" fmla="*/ 2455818 h 2505614"/>
              <a:gd name="connsiteX5" fmla="*/ 0 w 3981692"/>
              <a:gd name="connsiteY5" fmla="*/ 2408613 h 250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1692" h="2505614">
                <a:moveTo>
                  <a:pt x="0" y="0"/>
                </a:moveTo>
                <a:lnTo>
                  <a:pt x="3978183" y="0"/>
                </a:lnTo>
                <a:lnTo>
                  <a:pt x="3981692" y="54609"/>
                </a:lnTo>
                <a:cubicBezTo>
                  <a:pt x="3981692" y="1408262"/>
                  <a:pt x="2585099" y="2505614"/>
                  <a:pt x="862315" y="2505614"/>
                </a:cubicBezTo>
                <a:cubicBezTo>
                  <a:pt x="646967" y="2505614"/>
                  <a:pt x="436716" y="2488468"/>
                  <a:pt x="233652" y="2455818"/>
                </a:cubicBezTo>
                <a:lnTo>
                  <a:pt x="0" y="24086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5A1E45B6-C7EC-4687-B8D8-10D1DBC47018}"/>
              </a:ext>
            </a:extLst>
          </p:cNvPr>
          <p:cNvSpPr/>
          <p:nvPr userDrawn="1"/>
        </p:nvSpPr>
        <p:spPr>
          <a:xfrm>
            <a:off x="0" y="-16063"/>
            <a:ext cx="3795148" cy="2242063"/>
          </a:xfrm>
          <a:custGeom>
            <a:avLst/>
            <a:gdLst>
              <a:gd name="connsiteX0" fmla="*/ 0 w 3795148"/>
              <a:gd name="connsiteY0" fmla="*/ 0 h 2242063"/>
              <a:gd name="connsiteX1" fmla="*/ 3795148 w 3795148"/>
              <a:gd name="connsiteY1" fmla="*/ 0 h 2242063"/>
              <a:gd name="connsiteX2" fmla="*/ 3793988 w 3795148"/>
              <a:gd name="connsiteY2" fmla="*/ 18343 h 2242063"/>
              <a:gd name="connsiteX3" fmla="*/ 708660 w 3795148"/>
              <a:gd name="connsiteY3" fmla="*/ 2242063 h 2242063"/>
              <a:gd name="connsiteX4" fmla="*/ 83632 w 3795148"/>
              <a:gd name="connsiteY4" fmla="*/ 2191740 h 2242063"/>
              <a:gd name="connsiteX5" fmla="*/ 0 w 3795148"/>
              <a:gd name="connsiteY5" fmla="*/ 2174565 h 224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5148" h="2242063">
                <a:moveTo>
                  <a:pt x="0" y="0"/>
                </a:moveTo>
                <a:lnTo>
                  <a:pt x="3795148" y="0"/>
                </a:lnTo>
                <a:lnTo>
                  <a:pt x="3793988" y="18343"/>
                </a:lnTo>
                <a:cubicBezTo>
                  <a:pt x="3635169" y="1267374"/>
                  <a:pt x="2314432" y="2242063"/>
                  <a:pt x="708660" y="2242063"/>
                </a:cubicBezTo>
                <a:cubicBezTo>
                  <a:pt x="494557" y="2242063"/>
                  <a:pt x="285522" y="2224735"/>
                  <a:pt x="83632" y="2191740"/>
                </a:cubicBezTo>
                <a:lnTo>
                  <a:pt x="0" y="2174565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xmlns="" id="{E8536E4F-F1FA-484F-8F59-EAADF890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46039"/>
            <a:ext cx="10782283" cy="3830924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48100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xmlns="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2CACE3D1-F863-4422-B475-730B2AEA7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7325"/>
            <a:ext cx="5181600" cy="37396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xmlns="" id="{C6DDB857-67CE-4444-B436-F7A2F6E06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8886" y="2404377"/>
            <a:ext cx="5181600" cy="377258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9642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4EAA5535-A3DD-490B-B233-9C9B84EEC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76326" y="1251145"/>
            <a:ext cx="6615674" cy="5596389"/>
          </a:xfrm>
          <a:custGeom>
            <a:avLst/>
            <a:gdLst>
              <a:gd name="connsiteX0" fmla="*/ 3621727 w 6615674"/>
              <a:gd name="connsiteY0" fmla="*/ 0 h 5596389"/>
              <a:gd name="connsiteX1" fmla="*/ 6416428 w 6615674"/>
              <a:gd name="connsiteY1" fmla="*/ 1317972 h 5596389"/>
              <a:gd name="connsiteX2" fmla="*/ 6615674 w 6615674"/>
              <a:gd name="connsiteY2" fmla="*/ 1584421 h 5596389"/>
              <a:gd name="connsiteX3" fmla="*/ 6615674 w 6615674"/>
              <a:gd name="connsiteY3" fmla="*/ 5596389 h 5596389"/>
              <a:gd name="connsiteX4" fmla="*/ 587989 w 6615674"/>
              <a:gd name="connsiteY4" fmla="*/ 5596389 h 5596389"/>
              <a:gd name="connsiteX5" fmla="*/ 437123 w 6615674"/>
              <a:gd name="connsiteY5" fmla="*/ 5348058 h 5596389"/>
              <a:gd name="connsiteX6" fmla="*/ 0 w 6615674"/>
              <a:gd name="connsiteY6" fmla="*/ 3621727 h 5596389"/>
              <a:gd name="connsiteX7" fmla="*/ 3621727 w 6615674"/>
              <a:gd name="connsiteY7" fmla="*/ 0 h 559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596389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596389"/>
                </a:lnTo>
                <a:lnTo>
                  <a:pt x="587989" y="5596389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ctr" anchorCtr="1">
            <a:noAutofit/>
          </a:bodyPr>
          <a:lstStyle>
            <a:lvl1pPr>
              <a:defRPr lang="en-US" sz="160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xmlns="" id="{F108634F-AB43-4931-97E0-C7125C9FD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489548"/>
            <a:ext cx="4131946" cy="33794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7778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xmlns="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BF7D2858-2046-4CAD-A3EE-D0A4D0F2C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23331"/>
            <a:ext cx="5157787" cy="6266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xmlns="" id="{2A9DBBF8-4A18-4CB1-A8AC-30C9B5308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39199"/>
            <a:ext cx="5157787" cy="3350464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xmlns="" id="{D3E81B2D-A79D-4DC3-B7DF-1E1E0F58E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7304" y="2123331"/>
            <a:ext cx="5183188" cy="6266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xmlns="" id="{8C0B65ED-88D9-4E01-AD11-24590E2C7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7304" y="2839199"/>
            <a:ext cx="5183188" cy="3350464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61436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xmlns="" id="{9BB6343A-FD10-4841-94C8-487A8E7E71C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576326" y="1251144"/>
            <a:ext cx="6615674" cy="5625145"/>
          </a:xfrm>
          <a:custGeom>
            <a:avLst/>
            <a:gdLst>
              <a:gd name="connsiteX0" fmla="*/ 3621727 w 6615674"/>
              <a:gd name="connsiteY0" fmla="*/ 0 h 5625145"/>
              <a:gd name="connsiteX1" fmla="*/ 6416428 w 6615674"/>
              <a:gd name="connsiteY1" fmla="*/ 1317972 h 5625145"/>
              <a:gd name="connsiteX2" fmla="*/ 6615674 w 6615674"/>
              <a:gd name="connsiteY2" fmla="*/ 1584421 h 5625145"/>
              <a:gd name="connsiteX3" fmla="*/ 6615674 w 6615674"/>
              <a:gd name="connsiteY3" fmla="*/ 5625145 h 5625145"/>
              <a:gd name="connsiteX4" fmla="*/ 605458 w 6615674"/>
              <a:gd name="connsiteY4" fmla="*/ 5625145 h 5625145"/>
              <a:gd name="connsiteX5" fmla="*/ 437123 w 6615674"/>
              <a:gd name="connsiteY5" fmla="*/ 5348058 h 5625145"/>
              <a:gd name="connsiteX6" fmla="*/ 0 w 6615674"/>
              <a:gd name="connsiteY6" fmla="*/ 3621727 h 5625145"/>
              <a:gd name="connsiteX7" fmla="*/ 3621727 w 6615674"/>
              <a:gd name="connsiteY7" fmla="*/ 0 h 562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625145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625145"/>
                </a:lnTo>
                <a:lnTo>
                  <a:pt x="605458" y="5625145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19F3BCA0-0088-459C-B430-8B531ECC56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2526124"/>
            <a:ext cx="3801966" cy="3653188"/>
          </a:xfr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None/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7018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76ABD40F-74C4-48BF-BEBE-FD456D424166}"/>
              </a:ext>
            </a:extLst>
          </p:cNvPr>
          <p:cNvSpPr/>
          <p:nvPr userDrawn="1"/>
        </p:nvSpPr>
        <p:spPr>
          <a:xfrm>
            <a:off x="4846320" y="0"/>
            <a:ext cx="7345680" cy="6907322"/>
          </a:xfrm>
          <a:custGeom>
            <a:avLst/>
            <a:gdLst>
              <a:gd name="connsiteX0" fmla="*/ 3543489 w 7345680"/>
              <a:gd name="connsiteY0" fmla="*/ 0 h 6907322"/>
              <a:gd name="connsiteX1" fmla="*/ 5432871 w 7345680"/>
              <a:gd name="connsiteY1" fmla="*/ 0 h 6907322"/>
              <a:gd name="connsiteX2" fmla="*/ 5609846 w 7345680"/>
              <a:gd name="connsiteY2" fmla="*/ 40446 h 6907322"/>
              <a:gd name="connsiteX3" fmla="*/ 7343079 w 7345680"/>
              <a:gd name="connsiteY3" fmla="*/ 915371 h 6907322"/>
              <a:gd name="connsiteX4" fmla="*/ 7345680 w 7345680"/>
              <a:gd name="connsiteY4" fmla="*/ 917602 h 6907322"/>
              <a:gd name="connsiteX5" fmla="*/ 7345680 w 7345680"/>
              <a:gd name="connsiteY5" fmla="*/ 6907322 h 6907322"/>
              <a:gd name="connsiteX6" fmla="*/ 822371 w 7345680"/>
              <a:gd name="connsiteY6" fmla="*/ 6907322 h 6907322"/>
              <a:gd name="connsiteX7" fmla="*/ 766511 w 7345680"/>
              <a:gd name="connsiteY7" fmla="*/ 6829539 h 6907322"/>
              <a:gd name="connsiteX8" fmla="*/ 0 w 7345680"/>
              <a:gd name="connsiteY8" fmla="*/ 4344739 h 6907322"/>
              <a:gd name="connsiteX9" fmla="*/ 3366514 w 7345680"/>
              <a:gd name="connsiteY9" fmla="*/ 40446 h 690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45680" h="6907322">
                <a:moveTo>
                  <a:pt x="3543489" y="0"/>
                </a:moveTo>
                <a:lnTo>
                  <a:pt x="5432871" y="0"/>
                </a:lnTo>
                <a:lnTo>
                  <a:pt x="5609846" y="40446"/>
                </a:lnTo>
                <a:cubicBezTo>
                  <a:pt x="6255171" y="204854"/>
                  <a:pt x="6844336" y="507805"/>
                  <a:pt x="7343079" y="915371"/>
                </a:cubicBezTo>
                <a:lnTo>
                  <a:pt x="7345680" y="917602"/>
                </a:lnTo>
                <a:lnTo>
                  <a:pt x="7345680" y="6907322"/>
                </a:lnTo>
                <a:lnTo>
                  <a:pt x="822371" y="6907322"/>
                </a:lnTo>
                <a:lnTo>
                  <a:pt x="766511" y="6829539"/>
                </a:lnTo>
                <a:cubicBezTo>
                  <a:pt x="282576" y="6120238"/>
                  <a:pt x="0" y="5265165"/>
                  <a:pt x="0" y="4344739"/>
                </a:cubicBezTo>
                <a:cubicBezTo>
                  <a:pt x="0" y="2273781"/>
                  <a:pt x="1430540" y="533670"/>
                  <a:pt x="3366514" y="40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504419"/>
            <a:ext cx="4006532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298BAA80-2B02-4FB1-AE39-6D8426AB4FB7}"/>
              </a:ext>
            </a:extLst>
          </p:cNvPr>
          <p:cNvSpPr/>
          <p:nvPr userDrawn="1"/>
        </p:nvSpPr>
        <p:spPr>
          <a:xfrm>
            <a:off x="5323076" y="314025"/>
            <a:ext cx="6868924" cy="6593297"/>
          </a:xfrm>
          <a:custGeom>
            <a:avLst/>
            <a:gdLst>
              <a:gd name="connsiteX0" fmla="*/ 4079984 w 6868924"/>
              <a:gd name="connsiteY0" fmla="*/ 0 h 6593297"/>
              <a:gd name="connsiteX1" fmla="*/ 6675233 w 6868924"/>
              <a:gd name="connsiteY1" fmla="*/ 931670 h 6593297"/>
              <a:gd name="connsiteX2" fmla="*/ 6868924 w 6868924"/>
              <a:gd name="connsiteY2" fmla="*/ 1107709 h 6593297"/>
              <a:gd name="connsiteX3" fmla="*/ 6868924 w 6868924"/>
              <a:gd name="connsiteY3" fmla="*/ 6593297 h 6593297"/>
              <a:gd name="connsiteX4" fmla="*/ 867282 w 6868924"/>
              <a:gd name="connsiteY4" fmla="*/ 6593297 h 6593297"/>
              <a:gd name="connsiteX5" fmla="*/ 810549 w 6868924"/>
              <a:gd name="connsiteY5" fmla="*/ 6521104 h 6593297"/>
              <a:gd name="connsiteX6" fmla="*/ 0 w 6868924"/>
              <a:gd name="connsiteY6" fmla="*/ 4079984 h 6593297"/>
              <a:gd name="connsiteX7" fmla="*/ 4079984 w 6868924"/>
              <a:gd name="connsiteY7" fmla="*/ 0 h 659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6593297">
                <a:moveTo>
                  <a:pt x="4079984" y="0"/>
                </a:moveTo>
                <a:cubicBezTo>
                  <a:pt x="5065808" y="0"/>
                  <a:pt x="5969971" y="349636"/>
                  <a:pt x="6675233" y="931670"/>
                </a:cubicBezTo>
                <a:lnTo>
                  <a:pt x="6868924" y="1107709"/>
                </a:lnTo>
                <a:lnTo>
                  <a:pt x="6868924" y="6593297"/>
                </a:lnTo>
                <a:lnTo>
                  <a:pt x="867282" y="6593297"/>
                </a:lnTo>
                <a:lnTo>
                  <a:pt x="810549" y="6521104"/>
                </a:lnTo>
                <a:cubicBezTo>
                  <a:pt x="301472" y="5840388"/>
                  <a:pt x="0" y="4995393"/>
                  <a:pt x="0" y="4079984"/>
                </a:cubicBezTo>
                <a:cubicBezTo>
                  <a:pt x="0" y="1826671"/>
                  <a:pt x="1826671" y="0"/>
                  <a:pt x="4079984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B7859439-9F65-4FE4-AFB1-B03529453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592" y="1480710"/>
            <a:ext cx="5144928" cy="4698602"/>
          </a:xfrm>
        </p:spPr>
        <p:txBody>
          <a:bodyPr anchor="t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02002298-DFBB-481C-BB65-B2B03B0D8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3249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xmlns="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7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xmlns="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xmlns="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xmlns="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xmlns="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Click to edit Master text styles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76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477C6A0E-9AD9-4DAE-A8F9-47352997DD40}"/>
              </a:ext>
            </a:extLst>
          </p:cNvPr>
          <p:cNvSpPr/>
          <p:nvPr/>
        </p:nvSpPr>
        <p:spPr>
          <a:xfrm>
            <a:off x="1" y="1"/>
            <a:ext cx="4779963" cy="6413064"/>
          </a:xfrm>
          <a:custGeom>
            <a:avLst/>
            <a:gdLst>
              <a:gd name="connsiteX0" fmla="*/ 0 w 4779963"/>
              <a:gd name="connsiteY0" fmla="*/ 0 h 6413064"/>
              <a:gd name="connsiteX1" fmla="*/ 3376100 w 4779963"/>
              <a:gd name="connsiteY1" fmla="*/ 0 h 6413064"/>
              <a:gd name="connsiteX2" fmla="*/ 3478394 w 4779963"/>
              <a:gd name="connsiteY2" fmla="*/ 76494 h 6413064"/>
              <a:gd name="connsiteX3" fmla="*/ 4779963 w 4779963"/>
              <a:gd name="connsiteY3" fmla="*/ 2836412 h 6413064"/>
              <a:gd name="connsiteX4" fmla="*/ 1203311 w 4779963"/>
              <a:gd name="connsiteY4" fmla="*/ 6413064 h 6413064"/>
              <a:gd name="connsiteX5" fmla="*/ 139724 w 4779963"/>
              <a:gd name="connsiteY5" fmla="*/ 6252265 h 6413064"/>
              <a:gd name="connsiteX6" fmla="*/ 0 w 4779963"/>
              <a:gd name="connsiteY6" fmla="*/ 6201125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3" h="6413064">
                <a:moveTo>
                  <a:pt x="0" y="0"/>
                </a:moveTo>
                <a:lnTo>
                  <a:pt x="3376100" y="0"/>
                </a:lnTo>
                <a:lnTo>
                  <a:pt x="3478394" y="76494"/>
                </a:lnTo>
                <a:cubicBezTo>
                  <a:pt x="4273295" y="732504"/>
                  <a:pt x="4779963" y="1725289"/>
                  <a:pt x="4779963" y="2836412"/>
                </a:cubicBezTo>
                <a:cubicBezTo>
                  <a:pt x="4779963" y="4811742"/>
                  <a:pt x="3178641" y="6413064"/>
                  <a:pt x="1203311" y="6413064"/>
                </a:cubicBezTo>
                <a:cubicBezTo>
                  <a:pt x="832937" y="6413064"/>
                  <a:pt x="475711" y="6356768"/>
                  <a:pt x="139724" y="6252265"/>
                </a:cubicBezTo>
                <a:lnTo>
                  <a:pt x="0" y="6201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xmlns="" id="{48E37E15-2CF4-46CD-A97E-2366CDF20E8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2" y="1"/>
            <a:ext cx="4546213" cy="6179312"/>
          </a:xfrm>
          <a:custGeom>
            <a:avLst/>
            <a:gdLst>
              <a:gd name="connsiteX0" fmla="*/ 0 w 4546213"/>
              <a:gd name="connsiteY0" fmla="*/ 0 h 6179312"/>
              <a:gd name="connsiteX1" fmla="*/ 2966307 w 4546213"/>
              <a:gd name="connsiteY1" fmla="*/ 0 h 6179312"/>
              <a:gd name="connsiteX2" fmla="*/ 3072361 w 4546213"/>
              <a:gd name="connsiteY2" fmla="*/ 64429 h 6179312"/>
              <a:gd name="connsiteX3" fmla="*/ 4546213 w 4546213"/>
              <a:gd name="connsiteY3" fmla="*/ 2836413 h 6179312"/>
              <a:gd name="connsiteX4" fmla="*/ 1203314 w 4546213"/>
              <a:gd name="connsiteY4" fmla="*/ 6179312 h 6179312"/>
              <a:gd name="connsiteX5" fmla="*/ 209238 w 4546213"/>
              <a:gd name="connsiteY5" fmla="*/ 6029022 h 6179312"/>
              <a:gd name="connsiteX6" fmla="*/ 0 w 4546213"/>
              <a:gd name="connsiteY6" fmla="*/ 5952440 h 617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3" h="6179312">
                <a:moveTo>
                  <a:pt x="0" y="0"/>
                </a:moveTo>
                <a:lnTo>
                  <a:pt x="2966307" y="0"/>
                </a:lnTo>
                <a:lnTo>
                  <a:pt x="3072361" y="64429"/>
                </a:lnTo>
                <a:cubicBezTo>
                  <a:pt x="3961578" y="665172"/>
                  <a:pt x="4546213" y="1682518"/>
                  <a:pt x="4546213" y="2836413"/>
                </a:cubicBezTo>
                <a:cubicBezTo>
                  <a:pt x="4546213" y="4682645"/>
                  <a:pt x="3049546" y="6179312"/>
                  <a:pt x="1203314" y="6179312"/>
                </a:cubicBezTo>
                <a:cubicBezTo>
                  <a:pt x="857146" y="6179312"/>
                  <a:pt x="523266" y="6126695"/>
                  <a:pt x="209238" y="6029022"/>
                </a:cubicBezTo>
                <a:lnTo>
                  <a:pt x="0" y="5952440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xmlns="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xmlns="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xmlns="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11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xmlns="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xmlns="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5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1500">
                <a:srgbClr val="FFFFFF">
                  <a:alpha val="70000"/>
                </a:srgbClr>
              </a:gs>
              <a:gs pos="83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xmlns="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xmlns="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8" name="Slide Number Placeholder 13">
            <a:extLst>
              <a:ext uri="{FF2B5EF4-FFF2-40B4-BE49-F238E27FC236}">
                <a16:creationId xmlns:a16="http://schemas.microsoft.com/office/drawing/2014/main" xmlns="" id="{CE1FD2D3-33AB-45C8-8460-A53DA1178B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985E165C-C0B1-4DBC-9626-FFD61EB2A3C6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47922399-8F89-408C-9341-D40CA0241FCA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271D27F-F18F-48D4-ABF0-157A76F8D909}"/>
              </a:ext>
            </a:extLst>
          </p:cNvPr>
          <p:cNvSpPr/>
          <p:nvPr userDrawn="1"/>
        </p:nvSpPr>
        <p:spPr>
          <a:xfrm flipV="1"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xmlns="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xmlns="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7504A362-78AD-4F31-9FCF-66BA2DBDB3E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7D0E096E-920F-4CEE-BF9A-07CA664FED2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99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i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xmlns="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0396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476201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85609FE-43FB-456B-BAF9-6FC670B8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1484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69D659-7B46-41C1-9CA1-5746C1F3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522197"/>
            <a:ext cx="10980413" cy="3654765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59A1F076-A89C-4CB0-B989-3D0025F57611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0C3D765-86AA-4427-A0B6-8B18C4317F1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xmlns="" id="{5F01409D-0479-49CD-B8ED-E73E5F96A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A216A1F9-49AB-4FE6-BBD0-DD68FF6EB75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9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65" r:id="rId3"/>
    <p:sldLayoutId id="2147483666" r:id="rId4"/>
    <p:sldLayoutId id="2147483671" r:id="rId5"/>
    <p:sldLayoutId id="2147483663" r:id="rId6"/>
    <p:sldLayoutId id="2147483664" r:id="rId7"/>
    <p:sldLayoutId id="2147483660" r:id="rId8"/>
    <p:sldLayoutId id="2147483675" r:id="rId9"/>
    <p:sldLayoutId id="2147483661" r:id="rId10"/>
    <p:sldLayoutId id="2147483655" r:id="rId11"/>
    <p:sldLayoutId id="2147483667" r:id="rId12"/>
    <p:sldLayoutId id="2147483670" r:id="rId13"/>
    <p:sldLayoutId id="2147483672" r:id="rId14"/>
    <p:sldLayoutId id="2147483668" r:id="rId15"/>
    <p:sldLayoutId id="2147483669" r:id="rId16"/>
    <p:sldLayoutId id="2147483676" r:id="rId17"/>
    <p:sldLayoutId id="2147483677" r:id="rId18"/>
    <p:sldLayoutId id="2147483679" r:id="rId19"/>
    <p:sldLayoutId id="2147483680" r:id="rId20"/>
    <p:sldLayoutId id="2147483682" r:id="rId21"/>
    <p:sldLayoutId id="2147483683" r:id="rId22"/>
    <p:sldLayoutId id="214748368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erious-scrum/the-next-iteration-of-the-scrum-guide-what-to-expect-65b85ddfdd0e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scrumguides.org/docs/scrumguide/v2017/2017-Scrum-Guide-Arabic.pdf" TargetMode="External"/><Relationship Id="rId4" Type="http://schemas.openxmlformats.org/officeDocument/2006/relationships/hyperlink" Target="https://www.scrumguides.org/scrum-guide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ruminc.com/a3-root-cause-analysis/" TargetMode="External"/><Relationship Id="rId3" Type="http://schemas.openxmlformats.org/officeDocument/2006/relationships/hyperlink" Target="https://www.thesketchyguidetoscrum.com/" TargetMode="External"/><Relationship Id="rId7" Type="http://schemas.openxmlformats.org/officeDocument/2006/relationships/hyperlink" Target="https://youtu.be/ZiEcq9uvi4Y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34slpa7u66f159hfp1fhl9aur1-wpengine.netdna-ssl.com/wp-content/uploads/2015/12/Nokia-Test-CSM-slides.pdf" TargetMode="External"/><Relationship Id="rId5" Type="http://schemas.openxmlformats.org/officeDocument/2006/relationships/hyperlink" Target="https://vimeo.com/114899021" TargetMode="External"/><Relationship Id="rId10" Type="http://schemas.openxmlformats.org/officeDocument/2006/relationships/hyperlink" Target="https://www.scrumalliance.org/courses-events/search?ctyp=Csm&amp;vo=true&amp;cnty=DE&amp;rad=30&amp;tz=my&amp;last=ct&amp;pg=1" TargetMode="External"/><Relationship Id="rId4" Type="http://schemas.openxmlformats.org/officeDocument/2006/relationships/hyperlink" Target="https://www.scruminc.com/official-scrumbutt-test-otherwise-known/" TargetMode="External"/><Relationship Id="rId9" Type="http://schemas.openxmlformats.org/officeDocument/2006/relationships/hyperlink" Target="https://funretro.io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Red umbrella">
            <a:extLst>
              <a:ext uri="{FF2B5EF4-FFF2-40B4-BE49-F238E27FC236}">
                <a16:creationId xmlns:a16="http://schemas.microsoft.com/office/drawing/2014/main" xmlns="" id="{30FFF511-4CAB-A64C-A5DD-3E2A8035478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11EF75A3-C09D-4991-B66E-2CADD8AFE1EC}"/>
              </a:ext>
            </a:extLst>
          </p:cNvPr>
          <p:cNvSpPr/>
          <p:nvPr/>
        </p:nvSpPr>
        <p:spPr>
          <a:xfrm>
            <a:off x="4827517" y="689944"/>
            <a:ext cx="2685908" cy="41335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By: George Hannuneh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A1BF7DBB-67AA-4599-B44E-07D280BDF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 Framework</a:t>
            </a:r>
            <a:endParaRPr lang="en-US" b="0" dirty="0"/>
          </a:p>
        </p:txBody>
      </p:sp>
      <p:cxnSp>
        <p:nvCxnSpPr>
          <p:cNvPr id="17" name="Straight Connector 16" descr="divider line">
            <a:extLst>
              <a:ext uri="{FF2B5EF4-FFF2-40B4-BE49-F238E27FC236}">
                <a16:creationId xmlns:a16="http://schemas.microsoft.com/office/drawing/2014/main" xmlns="" id="{BA62D616-C355-46BC-B4B6-8254E2BE6EE7}"/>
              </a:ext>
            </a:extLst>
          </p:cNvPr>
          <p:cNvCxnSpPr/>
          <p:nvPr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13">
            <a:extLst>
              <a:ext uri="{FF2B5EF4-FFF2-40B4-BE49-F238E27FC236}">
                <a16:creationId xmlns:a16="http://schemas.microsoft.com/office/drawing/2014/main" xmlns="" id="{F5E856BA-8A49-437A-AC08-57B28491C5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Software Engineering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A7ECF636-D45E-4307-9E3A-89A2B59602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1140" y="5795479"/>
            <a:ext cx="2915816" cy="258532"/>
          </a:xfrm>
        </p:spPr>
        <p:txBody>
          <a:bodyPr/>
          <a:lstStyle/>
          <a:p>
            <a:r>
              <a:rPr lang="en-US" dirty="0" smtClean="0"/>
              <a:t>September 2020</a:t>
            </a:r>
            <a:endParaRPr lang="en-US" dirty="0"/>
          </a:p>
        </p:txBody>
      </p:sp>
      <p:sp>
        <p:nvSpPr>
          <p:cNvPr id="8" name="Rectangle: Rounded Corners 28">
            <a:extLst>
              <a:ext uri="{FF2B5EF4-FFF2-40B4-BE49-F238E27FC236}">
                <a16:creationId xmlns:a16="http://schemas.microsoft.com/office/drawing/2014/main" xmlns="" id="{11EF75A3-C09D-4991-B66E-2CADD8AFE1EC}"/>
              </a:ext>
            </a:extLst>
          </p:cNvPr>
          <p:cNvSpPr/>
          <p:nvPr/>
        </p:nvSpPr>
        <p:spPr>
          <a:xfrm>
            <a:off x="4827517" y="1103298"/>
            <a:ext cx="2685908" cy="41335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Hosted by: Arab WIC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1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A033A0FF-37A3-4191-A81D-E09755B8C68B}"/>
              </a:ext>
            </a:extLst>
          </p:cNvPr>
          <p:cNvSpPr/>
          <p:nvPr/>
        </p:nvSpPr>
        <p:spPr>
          <a:xfrm>
            <a:off x="711201" y="896684"/>
            <a:ext cx="1802782" cy="655928"/>
          </a:xfrm>
          <a:prstGeom prst="roundRect">
            <a:avLst>
              <a:gd name="adj" fmla="val 8785"/>
            </a:avLst>
          </a:prstGeom>
          <a:solidFill>
            <a:srgbClr val="F2F2F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Section 1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xmlns="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Scrum Overview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xmlns="" id="{15AFB5E9-384C-4F94-802F-F7BDC044F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Introducing Scrum and Sharing Own Experiences</a:t>
            </a:r>
            <a:endParaRPr lang="en-GB" dirty="0"/>
          </a:p>
        </p:txBody>
      </p:sp>
      <p:pic>
        <p:nvPicPr>
          <p:cNvPr id="10" name="Picture Placeholder 9" descr="closeup modern building">
            <a:extLst>
              <a:ext uri="{FF2B5EF4-FFF2-40B4-BE49-F238E27FC236}">
                <a16:creationId xmlns:a16="http://schemas.microsoft.com/office/drawing/2014/main" xmlns="" id="{F4D18FF8-AA04-4E4F-9ABD-D7320616C6F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34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red typewriter">
            <a:extLst>
              <a:ext uri="{FF2B5EF4-FFF2-40B4-BE49-F238E27FC236}">
                <a16:creationId xmlns:a16="http://schemas.microsoft.com/office/drawing/2014/main" xmlns="" id="{BDF09815-0DB2-284D-A9E2-349BCC910C0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BF01A071-338D-4D5A-BE90-3F5726F0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Scrum Guide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2775E0DB-8B4F-485F-8415-F8F9045C1E3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6015010" cy="3291840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History and Iterations, By Paddy Corry for Serious Scrum – </a:t>
            </a:r>
            <a:r>
              <a:rPr lang="en-US" dirty="0" smtClean="0">
                <a:hlinkClick r:id="rId3"/>
              </a:rPr>
              <a:t>link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Let us </a:t>
            </a:r>
            <a:r>
              <a:rPr lang="en-US" dirty="0"/>
              <a:t>e</a:t>
            </a:r>
            <a:r>
              <a:rPr lang="en-US" dirty="0" smtClean="0"/>
              <a:t>xplore </a:t>
            </a:r>
            <a:r>
              <a:rPr lang="en-US" dirty="0" smtClean="0">
                <a:hlinkClick r:id="rId4"/>
              </a:rPr>
              <a:t>The Scrum Guide </a:t>
            </a:r>
            <a:r>
              <a:rPr lang="en-US" dirty="0" smtClean="0"/>
              <a:t>Together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hlinkClick r:id="rId5"/>
              </a:rPr>
              <a:t>Arabic version</a:t>
            </a:r>
            <a:r>
              <a:rPr lang="en-US" dirty="0" smtClean="0"/>
              <a:t> of the Scrum Guide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5A00AE9C-1AA0-4C74-B1A1-888D976F28BD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xmlns="" id="{4BAF6A24-4ECF-4F26-AAE3-EE8BD08C1B7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4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dog portrait funny expression">
            <a:extLst>
              <a:ext uri="{FF2B5EF4-FFF2-40B4-BE49-F238E27FC236}">
                <a16:creationId xmlns:a16="http://schemas.microsoft.com/office/drawing/2014/main" xmlns="" id="{FDC60EB8-8563-A04B-B4E8-DE80832D319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46BE206-C4BE-4BB3-9114-F18129E1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4487088"/>
            <a:ext cx="9355687" cy="1310968"/>
          </a:xfrm>
        </p:spPr>
        <p:txBody>
          <a:bodyPr/>
          <a:lstStyle/>
          <a:p>
            <a:r>
              <a:rPr lang="en-US" i="0" dirty="0"/>
              <a:t>Scrum is a process framework that has been used to manage work on complex products since the early 1990s. Scrum is not a process, technique, or definitive method. Rather, it is a framework within which you can employ various processes and techniques</a:t>
            </a:r>
            <a:r>
              <a:rPr lang="en-US" i="0" dirty="0" smtClean="0"/>
              <a:t>. – The Scrum Guide 2017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D9FF0B67-8327-4649-B70F-C5371FB6AB2B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Scrum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xmlns="" id="{D4BDA5F0-D940-4649-AA56-1C6A6E6F817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0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038B81FA-4591-4538-9775-7EEE32A9C2C3}"/>
              </a:ext>
            </a:extLst>
          </p:cNvPr>
          <p:cNvSpPr/>
          <p:nvPr/>
        </p:nvSpPr>
        <p:spPr>
          <a:xfrm>
            <a:off x="711201" y="896684"/>
            <a:ext cx="1802782" cy="655928"/>
          </a:xfrm>
          <a:prstGeom prst="roundRect">
            <a:avLst>
              <a:gd name="adj" fmla="val 8785"/>
            </a:avLst>
          </a:prstGeom>
          <a:solidFill>
            <a:schemeClr val="accent3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Section 2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xmlns="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Resources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xmlns="" id="{15AFB5E9-384C-4F94-802F-F7BDC044F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are we, and how to improve?</a:t>
            </a:r>
            <a:endParaRPr lang="en-GB" dirty="0"/>
          </a:p>
        </p:txBody>
      </p:sp>
      <p:pic>
        <p:nvPicPr>
          <p:cNvPr id="14" name="Picture Placeholder 13" descr="person looking down red shoes">
            <a:extLst>
              <a:ext uri="{FF2B5EF4-FFF2-40B4-BE49-F238E27FC236}">
                <a16:creationId xmlns:a16="http://schemas.microsoft.com/office/drawing/2014/main" xmlns="" id="{0636CA69-779E-BF41-9053-091902E02B4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15973" y="335810"/>
            <a:ext cx="5010912" cy="5010912"/>
          </a:xfrm>
        </p:spPr>
      </p:pic>
    </p:spTree>
    <p:extLst>
      <p:ext uri="{BB962C8B-B14F-4D97-AF65-F5344CB8AC3E}">
        <p14:creationId xmlns:p14="http://schemas.microsoft.com/office/powerpoint/2010/main" val="186587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reptile portrait">
            <a:extLst>
              <a:ext uri="{FF2B5EF4-FFF2-40B4-BE49-F238E27FC236}">
                <a16:creationId xmlns:a16="http://schemas.microsoft.com/office/drawing/2014/main" xmlns="" id="{3A2CE605-99AC-D24C-98E0-471FD276265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2"/>
            <a:ext cx="4546212" cy="6179311"/>
          </a:xfr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BF01A071-338D-4D5A-BE90-3F5726F0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to help learn and use Scrum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2775E0DB-8B4F-485F-8415-F8F9045C1E3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5877320" cy="3291840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The Sketchy Guide to Scrum</a:t>
            </a:r>
            <a:endParaRPr lang="en-US" dirty="0" smtClean="0"/>
          </a:p>
          <a:p>
            <a:r>
              <a:rPr lang="en-US" dirty="0" smtClean="0"/>
              <a:t>The Nokia Test: </a:t>
            </a:r>
          </a:p>
          <a:p>
            <a:pPr lvl="1"/>
            <a:r>
              <a:rPr lang="en-US" dirty="0" smtClean="0">
                <a:hlinkClick r:id="rId4"/>
              </a:rPr>
              <a:t>Nokia Test: Latest Version</a:t>
            </a:r>
            <a:endParaRPr lang="en-US" dirty="0" smtClean="0">
              <a:hlinkClick r:id="rId5"/>
            </a:endParaRPr>
          </a:p>
          <a:p>
            <a:pPr lvl="1"/>
            <a:r>
              <a:rPr lang="en-US" dirty="0" smtClean="0">
                <a:hlinkClick r:id="rId5"/>
              </a:rPr>
              <a:t>Video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PDF</a:t>
            </a:r>
            <a:endParaRPr lang="en-US" dirty="0"/>
          </a:p>
          <a:p>
            <a:r>
              <a:rPr lang="en-US" dirty="0" smtClean="0">
                <a:hlinkClick r:id="rId7"/>
              </a:rPr>
              <a:t>Intro </a:t>
            </a:r>
            <a:r>
              <a:rPr lang="en-US" dirty="0" err="1" smtClean="0">
                <a:hlinkClick r:id="rId7"/>
              </a:rPr>
              <a:t>youtube</a:t>
            </a:r>
            <a:r>
              <a:rPr lang="en-US" dirty="0" smtClean="0">
                <a:hlinkClick r:id="rId7"/>
              </a:rPr>
              <a:t> video </a:t>
            </a:r>
            <a:r>
              <a:rPr lang="en-US" dirty="0" smtClean="0"/>
              <a:t>from Scrum </a:t>
            </a:r>
            <a:r>
              <a:rPr lang="en-US" dirty="0" smtClean="0"/>
              <a:t>Inc.</a:t>
            </a:r>
          </a:p>
          <a:p>
            <a:r>
              <a:rPr lang="en-US" dirty="0" smtClean="0">
                <a:hlinkClick r:id="rId8"/>
              </a:rPr>
              <a:t>A3 Root Cause </a:t>
            </a:r>
            <a:r>
              <a:rPr lang="en-US" dirty="0" smtClean="0"/>
              <a:t>Analysis from Scrum Inc.</a:t>
            </a:r>
          </a:p>
          <a:p>
            <a:r>
              <a:rPr lang="en-US" dirty="0" smtClean="0"/>
              <a:t>Retrospective tool: </a:t>
            </a:r>
            <a:r>
              <a:rPr lang="en-US" dirty="0" err="1" smtClean="0">
                <a:hlinkClick r:id="rId9"/>
              </a:rPr>
              <a:t>FunRetro</a:t>
            </a:r>
            <a:endParaRPr lang="en-US" dirty="0" smtClean="0"/>
          </a:p>
          <a:p>
            <a:r>
              <a:rPr lang="en-US" dirty="0"/>
              <a:t>Interview </a:t>
            </a:r>
            <a:r>
              <a:rPr lang="en-US" dirty="0" smtClean="0"/>
              <a:t>Preparation – </a:t>
            </a:r>
            <a:r>
              <a:rPr lang="en-US" dirty="0"/>
              <a:t>Read the Scrum Guide 5 times. It is only 19 pages.</a:t>
            </a:r>
          </a:p>
          <a:p>
            <a:r>
              <a:rPr lang="en-US" dirty="0"/>
              <a:t>Getting Certified – Now is the easiest time, </a:t>
            </a:r>
            <a:r>
              <a:rPr lang="en-US" dirty="0" smtClean="0"/>
              <a:t>its </a:t>
            </a:r>
            <a:r>
              <a:rPr lang="en-US" dirty="0"/>
              <a:t>online</a:t>
            </a:r>
            <a:r>
              <a:rPr lang="en-US" dirty="0" smtClean="0"/>
              <a:t>. I personally can only recommend what I tried, and that is </a:t>
            </a:r>
            <a:r>
              <a:rPr lang="en-US" dirty="0" smtClean="0">
                <a:hlinkClick r:id="rId10"/>
              </a:rPr>
              <a:t>Scrum Alliance courses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xmlns="" id="{590299DC-93E7-4276-B2CA-3EAC7970D19A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xmlns="" id="{4BAF6A24-4ECF-4F26-AAE3-EE8BD08C1B7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1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xmlns="" id="{96B69F7F-7BDF-4049-AB94-D24D1055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Communities of Practice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4024D790-0AE9-488A-A1A9-F732CD7A0F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79" y="2526124"/>
            <a:ext cx="5736658" cy="3653188"/>
          </a:xfrm>
        </p:spPr>
        <p:txBody>
          <a:bodyPr/>
          <a:lstStyle/>
          <a:p>
            <a:r>
              <a:rPr lang="en-US" dirty="0" smtClean="0"/>
              <a:t>Cross functional Scrum teams group developers with multiple skillsets. </a:t>
            </a:r>
          </a:p>
          <a:p>
            <a:r>
              <a:rPr lang="en-US" dirty="0" smtClean="0"/>
              <a:t>Different Scrum Teams in one organization can differ in how they do things unless…</a:t>
            </a:r>
          </a:p>
          <a:p>
            <a:r>
              <a:rPr lang="en-US" dirty="0" smtClean="0"/>
              <a:t>We need a way to guide all teams Process, enter Def. of Done</a:t>
            </a:r>
          </a:p>
          <a:p>
            <a:r>
              <a:rPr lang="en-US" dirty="0" smtClean="0"/>
              <a:t>We need a way to guide all teams Practice, enter </a:t>
            </a:r>
            <a:r>
              <a:rPr lang="en-US" dirty="0" err="1" smtClean="0"/>
              <a:t>CoP.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F68FB8D6-355E-437F-8BC2-549633E47FD4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rgbClr val="F2F2F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CoPs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Placeholder 4" descr="double happiness Chinese symbol">
            <a:extLst>
              <a:ext uri="{FF2B5EF4-FFF2-40B4-BE49-F238E27FC236}">
                <a16:creationId xmlns:a16="http://schemas.microsoft.com/office/drawing/2014/main" xmlns="" id="{91439F9D-68BB-5041-93B0-C3C42E89D7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xmlns="" id="{D674A398-A2D9-421A-AAC4-14E16A9A148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3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bstract blue and red lines">
            <a:extLst>
              <a:ext uri="{FF2B5EF4-FFF2-40B4-BE49-F238E27FC236}">
                <a16:creationId xmlns:a16="http://schemas.microsoft.com/office/drawing/2014/main" xmlns="" id="{3EEC4240-EFB3-C948-9A50-7B6C9A8EDD0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34323A-4440-4925-884C-BF32AF969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  <p:pic>
        <p:nvPicPr>
          <p:cNvPr id="25" name="Graphic 24" descr="User" title="Icon - Presenter Name">
            <a:extLst>
              <a:ext uri="{FF2B5EF4-FFF2-40B4-BE49-F238E27FC236}">
                <a16:creationId xmlns:a16="http://schemas.microsoft.com/office/drawing/2014/main" xmlns="" id="{8AD9F4DD-CCDA-4C5B-AC7A-71E96FD45B2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03D523DE-8D84-445C-9EB1-833C86FAEF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George Hannuneh</a:t>
            </a:r>
            <a:endParaRPr lang="en-GB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xmlns="" id="{7F57AED0-2F73-4435-986B-E6D6B090FB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0702F440-372E-43AF-810E-53CF9C35629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https://medium.com/@hannunehg</a:t>
            </a:r>
            <a:endParaRPr lang="en-GB" dirty="0"/>
          </a:p>
        </p:txBody>
      </p:sp>
      <p:pic>
        <p:nvPicPr>
          <p:cNvPr id="26" name="Graphic 25" descr="Envelope" title="Icon Presenter Email">
            <a:extLst>
              <a:ext uri="{FF2B5EF4-FFF2-40B4-BE49-F238E27FC236}">
                <a16:creationId xmlns:a16="http://schemas.microsoft.com/office/drawing/2014/main" xmlns="" id="{D4984F9A-48C8-4F0D-AFBE-978FEBD86F1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328F8604-5C94-4C39-98B7-2B8786FCB5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Georgehannuneh.ps@gmail.com</a:t>
            </a:r>
            <a:endParaRPr lang="en-GB" dirty="0"/>
          </a:p>
        </p:txBody>
      </p:sp>
      <p:pic>
        <p:nvPicPr>
          <p:cNvPr id="28" name="Graphic 27" descr="Link">
            <a:extLst>
              <a:ext uri="{FF2B5EF4-FFF2-40B4-BE49-F238E27FC236}">
                <a16:creationId xmlns:a16="http://schemas.microsoft.com/office/drawing/2014/main" xmlns="" id="{73A362A9-D05E-4043-BA3E-8CCCD7280B5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9C46AEC3-BADD-4FB8-820D-E3753FED3AF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https://www.linkedin.com/in/georgehannuneh/</a:t>
            </a:r>
            <a:endParaRPr lang="en-GB" dirty="0"/>
          </a:p>
        </p:txBody>
      </p:sp>
      <p:cxnSp>
        <p:nvCxnSpPr>
          <p:cNvPr id="24" name="Straight Connector 23" descr="divider line">
            <a:extLst>
              <a:ext uri="{FF2B5EF4-FFF2-40B4-BE49-F238E27FC236}">
                <a16:creationId xmlns:a16="http://schemas.microsoft.com/office/drawing/2014/main" xmlns="" id="{88ABE268-9B2A-4899-AC85-147AE076489C}"/>
              </a:ext>
            </a:extLst>
          </p:cNvPr>
          <p:cNvCxnSpPr/>
          <p:nvPr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20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8">
      <a:dk1>
        <a:srgbClr val="000000"/>
      </a:dk1>
      <a:lt1>
        <a:srgbClr val="FFFFFF"/>
      </a:lt1>
      <a:dk2>
        <a:srgbClr val="44546A"/>
      </a:dk2>
      <a:lt2>
        <a:srgbClr val="D9D9D9"/>
      </a:lt2>
      <a:accent1>
        <a:srgbClr val="FFC000"/>
      </a:accent1>
      <a:accent2>
        <a:srgbClr val="C00000"/>
      </a:accent2>
      <a:accent3>
        <a:srgbClr val="8A0000"/>
      </a:accent3>
      <a:accent4>
        <a:srgbClr val="462340"/>
      </a:accent4>
      <a:accent5>
        <a:srgbClr val="4A7260"/>
      </a:accent5>
      <a:accent6>
        <a:srgbClr val="70AD47"/>
      </a:accent6>
      <a:hlink>
        <a:srgbClr val="0070C0"/>
      </a:hlink>
      <a:folHlink>
        <a:srgbClr val="954F72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580736_Creative red presentation_AAS_v4" id="{92D194E9-A401-43C6-BDAC-5124B887A5F9}" vid="{B9DD00D5-6552-49FD-AE3B-0CB1704721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466AFDE-A9D6-4DD8-B471-43BFA03A3F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AA3571-52B9-4794-9A69-E71F204CB9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8F95F1-64A1-4047-9BA0-D956C28342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Creative red presentation</Template>
  <TotalTime>0</TotalTime>
  <Words>286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Calibri</vt:lpstr>
      <vt:lpstr>Century Gothic</vt:lpstr>
      <vt:lpstr>CiscoSans</vt:lpstr>
      <vt:lpstr>Office Theme</vt:lpstr>
      <vt:lpstr>Scrum Framework</vt:lpstr>
      <vt:lpstr>Scrum Overview</vt:lpstr>
      <vt:lpstr>The Scrum Guide</vt:lpstr>
      <vt:lpstr>Scrum is a process framework that has been used to manage work on complex products since the early 1990s. Scrum is not a process, technique, or definitive method. Rather, it is a framework within which you can employ various processes and techniques. – The Scrum Guide 2017</vt:lpstr>
      <vt:lpstr>Scrum Resources</vt:lpstr>
      <vt:lpstr>Resources to help learn and use Scrum</vt:lpstr>
      <vt:lpstr>Communities of Practice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2020-09-04T11:47:45Z</dcterms:created>
  <dcterms:modified xsi:type="dcterms:W3CDTF">2020-09-05T15:22:50Z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