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8" r:id="rId3"/>
    <p:sldId id="257" r:id="rId4"/>
    <p:sldId id="271" r:id="rId5"/>
    <p:sldId id="293" r:id="rId6"/>
    <p:sldId id="294" r:id="rId7"/>
    <p:sldId id="259" r:id="rId8"/>
    <p:sldId id="260" r:id="rId9"/>
    <p:sldId id="273" r:id="rId10"/>
    <p:sldId id="261" r:id="rId11"/>
    <p:sldId id="274" r:id="rId12"/>
    <p:sldId id="276" r:id="rId13"/>
    <p:sldId id="277" r:id="rId14"/>
    <p:sldId id="275" r:id="rId15"/>
    <p:sldId id="278" r:id="rId16"/>
    <p:sldId id="282" r:id="rId17"/>
    <p:sldId id="283" r:id="rId18"/>
    <p:sldId id="265" r:id="rId19"/>
    <p:sldId id="281" r:id="rId20"/>
    <p:sldId id="285" r:id="rId21"/>
    <p:sldId id="284" r:id="rId22"/>
    <p:sldId id="286" r:id="rId23"/>
    <p:sldId id="280" r:id="rId24"/>
    <p:sldId id="287" r:id="rId25"/>
    <p:sldId id="263" r:id="rId26"/>
    <p:sldId id="288" r:id="rId27"/>
    <p:sldId id="289" r:id="rId28"/>
    <p:sldId id="290" r:id="rId29"/>
    <p:sldId id="291" r:id="rId30"/>
    <p:sldId id="292" r:id="rId31"/>
    <p:sldId id="295" r:id="rId32"/>
    <p:sldId id="27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8" d="100"/>
          <a:sy n="78" d="100"/>
        </p:scale>
        <p:origin x="43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12A7B0-6ED2-4F21-ADA1-F694280CB390}" type="datetimeFigureOut">
              <a:rPr lang="en-US" smtClean="0"/>
              <a:t>12/27/2022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9FEC8D-8CDE-4CBB-8186-D834174C991F}" type="slidenum">
              <a:rPr lang="en-US" smtClean="0"/>
              <a:t>‹#›</a:t>
            </a:fld>
            <a:endParaRPr lang="en-US"/>
          </a:p>
        </p:txBody>
      </p:sp>
    </p:spTree>
    <p:extLst>
      <p:ext uri="{BB962C8B-B14F-4D97-AF65-F5344CB8AC3E}">
        <p14:creationId xmlns:p14="http://schemas.microsoft.com/office/powerpoint/2010/main" val="1278350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423B5-D145-B7BE-8641-71CE3EAC85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1B9DD2-C0FB-5A3A-226E-C3A2DF33C0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6E720E-0AE0-71DA-2108-843841D40C99}"/>
              </a:ext>
            </a:extLst>
          </p:cNvPr>
          <p:cNvSpPr>
            <a:spLocks noGrp="1"/>
          </p:cNvSpPr>
          <p:nvPr>
            <p:ph type="dt" sz="half" idx="10"/>
          </p:nvPr>
        </p:nvSpPr>
        <p:spPr/>
        <p:txBody>
          <a:bodyPr/>
          <a:lstStyle/>
          <a:p>
            <a:fld id="{A429667E-C24E-43B9-8AA6-DA3D1F4F7A8F}" type="datetime1">
              <a:rPr lang="en-US" smtClean="0"/>
              <a:t>12/27/2022</a:t>
            </a:fld>
            <a:endParaRPr lang="en-US"/>
          </a:p>
        </p:txBody>
      </p:sp>
      <p:sp>
        <p:nvSpPr>
          <p:cNvPr id="5" name="Footer Placeholder 4">
            <a:extLst>
              <a:ext uri="{FF2B5EF4-FFF2-40B4-BE49-F238E27FC236}">
                <a16:creationId xmlns:a16="http://schemas.microsoft.com/office/drawing/2014/main" id="{26220785-AC3B-994F-7E35-AD7F495653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FB1A25-625C-360F-3F40-5B08FBF3E527}"/>
              </a:ext>
            </a:extLst>
          </p:cNvPr>
          <p:cNvSpPr>
            <a:spLocks noGrp="1"/>
          </p:cNvSpPr>
          <p:nvPr>
            <p:ph type="sldNum" sz="quarter" idx="12"/>
          </p:nvPr>
        </p:nvSpPr>
        <p:spPr/>
        <p:txBody>
          <a:bodyPr/>
          <a:lstStyle/>
          <a:p>
            <a:fld id="{F56AC8B8-03BA-4745-994C-072AEE7EB195}" type="slidenum">
              <a:rPr lang="en-US" smtClean="0"/>
              <a:t>‹#›</a:t>
            </a:fld>
            <a:endParaRPr lang="en-US"/>
          </a:p>
        </p:txBody>
      </p:sp>
    </p:spTree>
    <p:extLst>
      <p:ext uri="{BB962C8B-B14F-4D97-AF65-F5344CB8AC3E}">
        <p14:creationId xmlns:p14="http://schemas.microsoft.com/office/powerpoint/2010/main" val="290982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B8E69-C73B-4314-EF33-09896C6A59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7EE073-82A8-CBF8-B8FC-B082EF6ED3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D0D646-8C45-5D79-5351-749E73383F0B}"/>
              </a:ext>
            </a:extLst>
          </p:cNvPr>
          <p:cNvSpPr>
            <a:spLocks noGrp="1"/>
          </p:cNvSpPr>
          <p:nvPr>
            <p:ph type="dt" sz="half" idx="10"/>
          </p:nvPr>
        </p:nvSpPr>
        <p:spPr/>
        <p:txBody>
          <a:bodyPr/>
          <a:lstStyle/>
          <a:p>
            <a:fld id="{6A784AF5-049B-4C29-BE18-6A0A8240DFBE}" type="datetime1">
              <a:rPr lang="en-US" smtClean="0"/>
              <a:t>12/27/2022</a:t>
            </a:fld>
            <a:endParaRPr lang="en-US"/>
          </a:p>
        </p:txBody>
      </p:sp>
      <p:sp>
        <p:nvSpPr>
          <p:cNvPr id="5" name="Footer Placeholder 4">
            <a:extLst>
              <a:ext uri="{FF2B5EF4-FFF2-40B4-BE49-F238E27FC236}">
                <a16:creationId xmlns:a16="http://schemas.microsoft.com/office/drawing/2014/main" id="{1612E7EB-5094-84D3-2CE2-3AC6952152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DD6A85-5E8A-E6EC-869D-CD86017A43D5}"/>
              </a:ext>
            </a:extLst>
          </p:cNvPr>
          <p:cNvSpPr>
            <a:spLocks noGrp="1"/>
          </p:cNvSpPr>
          <p:nvPr>
            <p:ph type="sldNum" sz="quarter" idx="12"/>
          </p:nvPr>
        </p:nvSpPr>
        <p:spPr/>
        <p:txBody>
          <a:bodyPr/>
          <a:lstStyle/>
          <a:p>
            <a:fld id="{F56AC8B8-03BA-4745-994C-072AEE7EB195}" type="slidenum">
              <a:rPr lang="en-US" smtClean="0"/>
              <a:t>‹#›</a:t>
            </a:fld>
            <a:endParaRPr lang="en-US"/>
          </a:p>
        </p:txBody>
      </p:sp>
    </p:spTree>
    <p:extLst>
      <p:ext uri="{BB962C8B-B14F-4D97-AF65-F5344CB8AC3E}">
        <p14:creationId xmlns:p14="http://schemas.microsoft.com/office/powerpoint/2010/main" val="3002433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4DFA9D-C2AC-4907-E0C4-960653A4DE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DF226-87B7-DD42-0D36-E961D69EC9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C4192E-D126-F8FB-2DB6-571B2ECDFD7D}"/>
              </a:ext>
            </a:extLst>
          </p:cNvPr>
          <p:cNvSpPr>
            <a:spLocks noGrp="1"/>
          </p:cNvSpPr>
          <p:nvPr>
            <p:ph type="dt" sz="half" idx="10"/>
          </p:nvPr>
        </p:nvSpPr>
        <p:spPr/>
        <p:txBody>
          <a:bodyPr/>
          <a:lstStyle/>
          <a:p>
            <a:fld id="{B08C5A5A-F525-4101-BABF-4A3A8FBA2A78}" type="datetime1">
              <a:rPr lang="en-US" smtClean="0"/>
              <a:t>12/27/2022</a:t>
            </a:fld>
            <a:endParaRPr lang="en-US"/>
          </a:p>
        </p:txBody>
      </p:sp>
      <p:sp>
        <p:nvSpPr>
          <p:cNvPr id="5" name="Footer Placeholder 4">
            <a:extLst>
              <a:ext uri="{FF2B5EF4-FFF2-40B4-BE49-F238E27FC236}">
                <a16:creationId xmlns:a16="http://schemas.microsoft.com/office/drawing/2014/main" id="{59FDA1E2-252F-44DE-6A9C-5B4BBE3D4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9C7D23-47F9-0D02-9483-010316D90528}"/>
              </a:ext>
            </a:extLst>
          </p:cNvPr>
          <p:cNvSpPr>
            <a:spLocks noGrp="1"/>
          </p:cNvSpPr>
          <p:nvPr>
            <p:ph type="sldNum" sz="quarter" idx="12"/>
          </p:nvPr>
        </p:nvSpPr>
        <p:spPr/>
        <p:txBody>
          <a:bodyPr/>
          <a:lstStyle/>
          <a:p>
            <a:fld id="{F56AC8B8-03BA-4745-994C-072AEE7EB195}" type="slidenum">
              <a:rPr lang="en-US" smtClean="0"/>
              <a:t>‹#›</a:t>
            </a:fld>
            <a:endParaRPr lang="en-US"/>
          </a:p>
        </p:txBody>
      </p:sp>
    </p:spTree>
    <p:extLst>
      <p:ext uri="{BB962C8B-B14F-4D97-AF65-F5344CB8AC3E}">
        <p14:creationId xmlns:p14="http://schemas.microsoft.com/office/powerpoint/2010/main" val="1109067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FAA85-34FF-ADDB-3595-5069D36D50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5F35BE-96A6-1A4D-0BD7-F9CCD7DE81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BA540C-6A12-9BD3-F881-75576AA4C2E4}"/>
              </a:ext>
            </a:extLst>
          </p:cNvPr>
          <p:cNvSpPr>
            <a:spLocks noGrp="1"/>
          </p:cNvSpPr>
          <p:nvPr>
            <p:ph type="dt" sz="half" idx="10"/>
          </p:nvPr>
        </p:nvSpPr>
        <p:spPr/>
        <p:txBody>
          <a:bodyPr/>
          <a:lstStyle/>
          <a:p>
            <a:fld id="{D0D27202-49FF-4800-9E5F-441113C17778}" type="datetime1">
              <a:rPr lang="en-US" smtClean="0"/>
              <a:t>12/27/2022</a:t>
            </a:fld>
            <a:endParaRPr lang="en-US"/>
          </a:p>
        </p:txBody>
      </p:sp>
      <p:sp>
        <p:nvSpPr>
          <p:cNvPr id="5" name="Footer Placeholder 4">
            <a:extLst>
              <a:ext uri="{FF2B5EF4-FFF2-40B4-BE49-F238E27FC236}">
                <a16:creationId xmlns:a16="http://schemas.microsoft.com/office/drawing/2014/main" id="{3A75F51C-415D-A410-BDB2-14F290402D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712A94-1DB6-FDD6-1B97-C09EFA1E2500}"/>
              </a:ext>
            </a:extLst>
          </p:cNvPr>
          <p:cNvSpPr>
            <a:spLocks noGrp="1"/>
          </p:cNvSpPr>
          <p:nvPr>
            <p:ph type="sldNum" sz="quarter" idx="12"/>
          </p:nvPr>
        </p:nvSpPr>
        <p:spPr/>
        <p:txBody>
          <a:bodyPr/>
          <a:lstStyle/>
          <a:p>
            <a:fld id="{F56AC8B8-03BA-4745-994C-072AEE7EB195}" type="slidenum">
              <a:rPr lang="en-US" smtClean="0"/>
              <a:t>‹#›</a:t>
            </a:fld>
            <a:endParaRPr lang="en-US"/>
          </a:p>
        </p:txBody>
      </p:sp>
    </p:spTree>
    <p:extLst>
      <p:ext uri="{BB962C8B-B14F-4D97-AF65-F5344CB8AC3E}">
        <p14:creationId xmlns:p14="http://schemas.microsoft.com/office/powerpoint/2010/main" val="1219470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1E45F-3AAC-9C75-EF45-68314F6829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D102C3-6DE8-19B6-3E7A-F0DEEF3AB9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1AEFDB-B629-21A6-A05F-E586332FC6CA}"/>
              </a:ext>
            </a:extLst>
          </p:cNvPr>
          <p:cNvSpPr>
            <a:spLocks noGrp="1"/>
          </p:cNvSpPr>
          <p:nvPr>
            <p:ph type="dt" sz="half" idx="10"/>
          </p:nvPr>
        </p:nvSpPr>
        <p:spPr/>
        <p:txBody>
          <a:bodyPr/>
          <a:lstStyle/>
          <a:p>
            <a:fld id="{E5712B97-EFCD-4014-AE97-AA27F6ED6DD2}" type="datetime1">
              <a:rPr lang="en-US" smtClean="0"/>
              <a:t>12/27/2022</a:t>
            </a:fld>
            <a:endParaRPr lang="en-US"/>
          </a:p>
        </p:txBody>
      </p:sp>
      <p:sp>
        <p:nvSpPr>
          <p:cNvPr id="5" name="Footer Placeholder 4">
            <a:extLst>
              <a:ext uri="{FF2B5EF4-FFF2-40B4-BE49-F238E27FC236}">
                <a16:creationId xmlns:a16="http://schemas.microsoft.com/office/drawing/2014/main" id="{22F4270F-99AC-E9CE-5F6E-EA4F8ECF22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BD2AD3-5521-EB28-16B4-553E2C7BE059}"/>
              </a:ext>
            </a:extLst>
          </p:cNvPr>
          <p:cNvSpPr>
            <a:spLocks noGrp="1"/>
          </p:cNvSpPr>
          <p:nvPr>
            <p:ph type="sldNum" sz="quarter" idx="12"/>
          </p:nvPr>
        </p:nvSpPr>
        <p:spPr/>
        <p:txBody>
          <a:bodyPr/>
          <a:lstStyle/>
          <a:p>
            <a:fld id="{F56AC8B8-03BA-4745-994C-072AEE7EB195}" type="slidenum">
              <a:rPr lang="en-US" smtClean="0"/>
              <a:t>‹#›</a:t>
            </a:fld>
            <a:endParaRPr lang="en-US"/>
          </a:p>
        </p:txBody>
      </p:sp>
    </p:spTree>
    <p:extLst>
      <p:ext uri="{BB962C8B-B14F-4D97-AF65-F5344CB8AC3E}">
        <p14:creationId xmlns:p14="http://schemas.microsoft.com/office/powerpoint/2010/main" val="1526870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A574-1135-B772-AA12-D0478908EF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3F3E78-279F-9453-C105-7AF4173AD1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D9770E-9D71-50B4-C52F-D21ED58478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E823FB-781F-A350-D214-7B6574CDF548}"/>
              </a:ext>
            </a:extLst>
          </p:cNvPr>
          <p:cNvSpPr>
            <a:spLocks noGrp="1"/>
          </p:cNvSpPr>
          <p:nvPr>
            <p:ph type="dt" sz="half" idx="10"/>
          </p:nvPr>
        </p:nvSpPr>
        <p:spPr/>
        <p:txBody>
          <a:bodyPr/>
          <a:lstStyle/>
          <a:p>
            <a:fld id="{92F5AF90-842E-4CF5-9648-0E55EED0F2FD}" type="datetime1">
              <a:rPr lang="en-US" smtClean="0"/>
              <a:t>12/27/2022</a:t>
            </a:fld>
            <a:endParaRPr lang="en-US"/>
          </a:p>
        </p:txBody>
      </p:sp>
      <p:sp>
        <p:nvSpPr>
          <p:cNvPr id="6" name="Footer Placeholder 5">
            <a:extLst>
              <a:ext uri="{FF2B5EF4-FFF2-40B4-BE49-F238E27FC236}">
                <a16:creationId xmlns:a16="http://schemas.microsoft.com/office/drawing/2014/main" id="{E41944CD-F606-76FB-82A7-0638CD0199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5350B-088B-655C-7C4A-1CCE6B3BB274}"/>
              </a:ext>
            </a:extLst>
          </p:cNvPr>
          <p:cNvSpPr>
            <a:spLocks noGrp="1"/>
          </p:cNvSpPr>
          <p:nvPr>
            <p:ph type="sldNum" sz="quarter" idx="12"/>
          </p:nvPr>
        </p:nvSpPr>
        <p:spPr/>
        <p:txBody>
          <a:bodyPr/>
          <a:lstStyle/>
          <a:p>
            <a:fld id="{F56AC8B8-03BA-4745-994C-072AEE7EB195}" type="slidenum">
              <a:rPr lang="en-US" smtClean="0"/>
              <a:t>‹#›</a:t>
            </a:fld>
            <a:endParaRPr lang="en-US"/>
          </a:p>
        </p:txBody>
      </p:sp>
    </p:spTree>
    <p:extLst>
      <p:ext uri="{BB962C8B-B14F-4D97-AF65-F5344CB8AC3E}">
        <p14:creationId xmlns:p14="http://schemas.microsoft.com/office/powerpoint/2010/main" val="589925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0D06C-E134-DC2D-9E52-3A0E26CF77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6C89DC-AED8-F446-AF3F-3E2328E7CF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F07EA1-EF51-07F3-6120-9EE652573B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049AEC-2280-77E1-3554-9E7DFBC1C9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2F0B3D-BD74-0C87-D423-A65BD2B2DF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4FECDB-6026-3694-DD2E-72B053593E19}"/>
              </a:ext>
            </a:extLst>
          </p:cNvPr>
          <p:cNvSpPr>
            <a:spLocks noGrp="1"/>
          </p:cNvSpPr>
          <p:nvPr>
            <p:ph type="dt" sz="half" idx="10"/>
          </p:nvPr>
        </p:nvSpPr>
        <p:spPr/>
        <p:txBody>
          <a:bodyPr/>
          <a:lstStyle/>
          <a:p>
            <a:fld id="{EAEFF86A-4C34-4EC2-88D8-4CF592FF9501}" type="datetime1">
              <a:rPr lang="en-US" smtClean="0"/>
              <a:t>12/27/2022</a:t>
            </a:fld>
            <a:endParaRPr lang="en-US"/>
          </a:p>
        </p:txBody>
      </p:sp>
      <p:sp>
        <p:nvSpPr>
          <p:cNvPr id="8" name="Footer Placeholder 7">
            <a:extLst>
              <a:ext uri="{FF2B5EF4-FFF2-40B4-BE49-F238E27FC236}">
                <a16:creationId xmlns:a16="http://schemas.microsoft.com/office/drawing/2014/main" id="{B5B9FF0E-0170-1C76-290F-85A84A670E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63C952-22FB-2A4D-D96A-18469B6C3AC4}"/>
              </a:ext>
            </a:extLst>
          </p:cNvPr>
          <p:cNvSpPr>
            <a:spLocks noGrp="1"/>
          </p:cNvSpPr>
          <p:nvPr>
            <p:ph type="sldNum" sz="quarter" idx="12"/>
          </p:nvPr>
        </p:nvSpPr>
        <p:spPr/>
        <p:txBody>
          <a:bodyPr/>
          <a:lstStyle/>
          <a:p>
            <a:fld id="{F56AC8B8-03BA-4745-994C-072AEE7EB195}" type="slidenum">
              <a:rPr lang="en-US" smtClean="0"/>
              <a:t>‹#›</a:t>
            </a:fld>
            <a:endParaRPr lang="en-US"/>
          </a:p>
        </p:txBody>
      </p:sp>
    </p:spTree>
    <p:extLst>
      <p:ext uri="{BB962C8B-B14F-4D97-AF65-F5344CB8AC3E}">
        <p14:creationId xmlns:p14="http://schemas.microsoft.com/office/powerpoint/2010/main" val="607175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9C11-7889-4F11-BE69-16B9CC2A24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445496-CF96-9C2A-2D5E-8EA0BC1D8445}"/>
              </a:ext>
            </a:extLst>
          </p:cNvPr>
          <p:cNvSpPr>
            <a:spLocks noGrp="1"/>
          </p:cNvSpPr>
          <p:nvPr>
            <p:ph type="dt" sz="half" idx="10"/>
          </p:nvPr>
        </p:nvSpPr>
        <p:spPr/>
        <p:txBody>
          <a:bodyPr/>
          <a:lstStyle/>
          <a:p>
            <a:fld id="{6F6703EB-872A-40D1-8249-CBAA2D367566}" type="datetime1">
              <a:rPr lang="en-US" smtClean="0"/>
              <a:t>12/27/2022</a:t>
            </a:fld>
            <a:endParaRPr lang="en-US"/>
          </a:p>
        </p:txBody>
      </p:sp>
      <p:sp>
        <p:nvSpPr>
          <p:cNvPr id="4" name="Footer Placeholder 3">
            <a:extLst>
              <a:ext uri="{FF2B5EF4-FFF2-40B4-BE49-F238E27FC236}">
                <a16:creationId xmlns:a16="http://schemas.microsoft.com/office/drawing/2014/main" id="{FC9191E2-674D-33F4-8899-4565E9D461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369DCF-C61A-1DA4-2271-19FB89EAE6C9}"/>
              </a:ext>
            </a:extLst>
          </p:cNvPr>
          <p:cNvSpPr>
            <a:spLocks noGrp="1"/>
          </p:cNvSpPr>
          <p:nvPr>
            <p:ph type="sldNum" sz="quarter" idx="12"/>
          </p:nvPr>
        </p:nvSpPr>
        <p:spPr/>
        <p:txBody>
          <a:bodyPr/>
          <a:lstStyle/>
          <a:p>
            <a:fld id="{F56AC8B8-03BA-4745-994C-072AEE7EB195}" type="slidenum">
              <a:rPr lang="en-US" smtClean="0"/>
              <a:t>‹#›</a:t>
            </a:fld>
            <a:endParaRPr lang="en-US"/>
          </a:p>
        </p:txBody>
      </p:sp>
    </p:spTree>
    <p:extLst>
      <p:ext uri="{BB962C8B-B14F-4D97-AF65-F5344CB8AC3E}">
        <p14:creationId xmlns:p14="http://schemas.microsoft.com/office/powerpoint/2010/main" val="290340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9A1A37-F587-7DED-7374-BB14DCCA4C06}"/>
              </a:ext>
            </a:extLst>
          </p:cNvPr>
          <p:cNvSpPr>
            <a:spLocks noGrp="1"/>
          </p:cNvSpPr>
          <p:nvPr>
            <p:ph type="dt" sz="half" idx="10"/>
          </p:nvPr>
        </p:nvSpPr>
        <p:spPr/>
        <p:txBody>
          <a:bodyPr/>
          <a:lstStyle/>
          <a:p>
            <a:fld id="{E94D11A8-7742-439A-9684-172FB6C4E910}" type="datetime1">
              <a:rPr lang="en-US" smtClean="0"/>
              <a:t>12/27/2022</a:t>
            </a:fld>
            <a:endParaRPr lang="en-US"/>
          </a:p>
        </p:txBody>
      </p:sp>
      <p:sp>
        <p:nvSpPr>
          <p:cNvPr id="3" name="Footer Placeholder 2">
            <a:extLst>
              <a:ext uri="{FF2B5EF4-FFF2-40B4-BE49-F238E27FC236}">
                <a16:creationId xmlns:a16="http://schemas.microsoft.com/office/drawing/2014/main" id="{22B5A2D9-DACA-DABE-E539-786F029377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217FB3-33C2-457D-1FC0-FAD0B8940232}"/>
              </a:ext>
            </a:extLst>
          </p:cNvPr>
          <p:cNvSpPr>
            <a:spLocks noGrp="1"/>
          </p:cNvSpPr>
          <p:nvPr>
            <p:ph type="sldNum" sz="quarter" idx="12"/>
          </p:nvPr>
        </p:nvSpPr>
        <p:spPr/>
        <p:txBody>
          <a:bodyPr/>
          <a:lstStyle/>
          <a:p>
            <a:fld id="{F56AC8B8-03BA-4745-994C-072AEE7EB195}" type="slidenum">
              <a:rPr lang="en-US" smtClean="0"/>
              <a:t>‹#›</a:t>
            </a:fld>
            <a:endParaRPr lang="en-US"/>
          </a:p>
        </p:txBody>
      </p:sp>
    </p:spTree>
    <p:extLst>
      <p:ext uri="{BB962C8B-B14F-4D97-AF65-F5344CB8AC3E}">
        <p14:creationId xmlns:p14="http://schemas.microsoft.com/office/powerpoint/2010/main" val="4288781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C2A9F-1935-CC38-4877-5BDBD5ED43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2475A7-FC88-CC13-2917-6AE9572C36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6CC3FA-D75B-9FF3-5688-F93CD19DC7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0AACD4-0DAD-1C4E-B60B-571A547B04A7}"/>
              </a:ext>
            </a:extLst>
          </p:cNvPr>
          <p:cNvSpPr>
            <a:spLocks noGrp="1"/>
          </p:cNvSpPr>
          <p:nvPr>
            <p:ph type="dt" sz="half" idx="10"/>
          </p:nvPr>
        </p:nvSpPr>
        <p:spPr/>
        <p:txBody>
          <a:bodyPr/>
          <a:lstStyle/>
          <a:p>
            <a:fld id="{D4457E92-4357-48D6-A96E-B9D8E01AB277}" type="datetime1">
              <a:rPr lang="en-US" smtClean="0"/>
              <a:t>12/27/2022</a:t>
            </a:fld>
            <a:endParaRPr lang="en-US"/>
          </a:p>
        </p:txBody>
      </p:sp>
      <p:sp>
        <p:nvSpPr>
          <p:cNvPr id="6" name="Footer Placeholder 5">
            <a:extLst>
              <a:ext uri="{FF2B5EF4-FFF2-40B4-BE49-F238E27FC236}">
                <a16:creationId xmlns:a16="http://schemas.microsoft.com/office/drawing/2014/main" id="{9BA09C2F-2F17-8337-4DE2-329D84A34C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72F130-4B30-9814-7DBB-5A67C6AA8442}"/>
              </a:ext>
            </a:extLst>
          </p:cNvPr>
          <p:cNvSpPr>
            <a:spLocks noGrp="1"/>
          </p:cNvSpPr>
          <p:nvPr>
            <p:ph type="sldNum" sz="quarter" idx="12"/>
          </p:nvPr>
        </p:nvSpPr>
        <p:spPr/>
        <p:txBody>
          <a:bodyPr/>
          <a:lstStyle/>
          <a:p>
            <a:fld id="{F56AC8B8-03BA-4745-994C-072AEE7EB195}" type="slidenum">
              <a:rPr lang="en-US" smtClean="0"/>
              <a:t>‹#›</a:t>
            </a:fld>
            <a:endParaRPr lang="en-US"/>
          </a:p>
        </p:txBody>
      </p:sp>
    </p:spTree>
    <p:extLst>
      <p:ext uri="{BB962C8B-B14F-4D97-AF65-F5344CB8AC3E}">
        <p14:creationId xmlns:p14="http://schemas.microsoft.com/office/powerpoint/2010/main" val="1580347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79BAF-5B91-74C5-B441-784A4BB784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B0FEA4-026F-7474-45B9-AC5D500BDE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D3B8A2-4F41-436A-440D-788FBF724A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402606-3A57-0646-A5C2-E9C5F753C219}"/>
              </a:ext>
            </a:extLst>
          </p:cNvPr>
          <p:cNvSpPr>
            <a:spLocks noGrp="1"/>
          </p:cNvSpPr>
          <p:nvPr>
            <p:ph type="dt" sz="half" idx="10"/>
          </p:nvPr>
        </p:nvSpPr>
        <p:spPr/>
        <p:txBody>
          <a:bodyPr/>
          <a:lstStyle/>
          <a:p>
            <a:fld id="{A5C48918-EFF3-4557-B785-32AFFDF2A659}" type="datetime1">
              <a:rPr lang="en-US" smtClean="0"/>
              <a:t>12/27/2022</a:t>
            </a:fld>
            <a:endParaRPr lang="en-US"/>
          </a:p>
        </p:txBody>
      </p:sp>
      <p:sp>
        <p:nvSpPr>
          <p:cNvPr id="6" name="Footer Placeholder 5">
            <a:extLst>
              <a:ext uri="{FF2B5EF4-FFF2-40B4-BE49-F238E27FC236}">
                <a16:creationId xmlns:a16="http://schemas.microsoft.com/office/drawing/2014/main" id="{0DBDFC30-D677-460D-DC6B-F1EB025940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F9E6AD-A66D-A56D-D999-22639C72B497}"/>
              </a:ext>
            </a:extLst>
          </p:cNvPr>
          <p:cNvSpPr>
            <a:spLocks noGrp="1"/>
          </p:cNvSpPr>
          <p:nvPr>
            <p:ph type="sldNum" sz="quarter" idx="12"/>
          </p:nvPr>
        </p:nvSpPr>
        <p:spPr/>
        <p:txBody>
          <a:bodyPr/>
          <a:lstStyle/>
          <a:p>
            <a:fld id="{F56AC8B8-03BA-4745-994C-072AEE7EB195}" type="slidenum">
              <a:rPr lang="en-US" smtClean="0"/>
              <a:t>‹#›</a:t>
            </a:fld>
            <a:endParaRPr lang="en-US"/>
          </a:p>
        </p:txBody>
      </p:sp>
    </p:spTree>
    <p:extLst>
      <p:ext uri="{BB962C8B-B14F-4D97-AF65-F5344CB8AC3E}">
        <p14:creationId xmlns:p14="http://schemas.microsoft.com/office/powerpoint/2010/main" val="2818678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7BF924-45BA-70EE-9859-8E8DCA75A6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8129EA-48F4-AE61-FCB1-56A6FAC5D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10358C-8A88-0EA1-3DC0-2313173CC5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CF8DFF-130E-49BD-B06D-34D307E02EEE}" type="datetime1">
              <a:rPr lang="en-US" smtClean="0"/>
              <a:t>12/27/2022</a:t>
            </a:fld>
            <a:endParaRPr lang="en-US"/>
          </a:p>
        </p:txBody>
      </p:sp>
      <p:sp>
        <p:nvSpPr>
          <p:cNvPr id="5" name="Footer Placeholder 4">
            <a:extLst>
              <a:ext uri="{FF2B5EF4-FFF2-40B4-BE49-F238E27FC236}">
                <a16:creationId xmlns:a16="http://schemas.microsoft.com/office/drawing/2014/main" id="{AC53C199-0156-F5C8-4D5D-B24C9FDBB1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C28919-9BFD-7159-B8F4-C171C02B84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6AC8B8-03BA-4745-994C-072AEE7EB195}" type="slidenum">
              <a:rPr lang="en-US" smtClean="0"/>
              <a:t>‹#›</a:t>
            </a:fld>
            <a:endParaRPr lang="en-US"/>
          </a:p>
        </p:txBody>
      </p:sp>
    </p:spTree>
    <p:extLst>
      <p:ext uri="{BB962C8B-B14F-4D97-AF65-F5344CB8AC3E}">
        <p14:creationId xmlns:p14="http://schemas.microsoft.com/office/powerpoint/2010/main" val="371743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imbalanced-learn.org/stable/references/generated/imblearn.over_sampling.RandomOverSampler.html" TargetMode="External"/><Relationship Id="rId2" Type="http://schemas.openxmlformats.org/officeDocument/2006/relationships/hyperlink" Target="https://scikit-learn.org/stable/modules/generated/sklearn.ensemble.RandomForestRegressor.html" TargetMode="External"/><Relationship Id="rId1" Type="http://schemas.openxmlformats.org/officeDocument/2006/relationships/slideLayout" Target="../slideLayouts/slideLayout2.xml"/><Relationship Id="rId4" Type="http://schemas.openxmlformats.org/officeDocument/2006/relationships/hyperlink" Target="https://scikit-learn.org/stable/modules/generated/sklearn.preprocessing.StandardScaler.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datasets/sudhanshu2198/oil-spill-detec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3DDF7-9008-DA28-52BB-D8519874888A}"/>
              </a:ext>
            </a:extLst>
          </p:cNvPr>
          <p:cNvSpPr>
            <a:spLocks noGrp="1"/>
          </p:cNvSpPr>
          <p:nvPr>
            <p:ph type="ctrTitle"/>
          </p:nvPr>
        </p:nvSpPr>
        <p:spPr>
          <a:xfrm>
            <a:off x="1524000" y="1041400"/>
            <a:ext cx="9144000" cy="2387600"/>
          </a:xfrm>
        </p:spPr>
        <p:txBody>
          <a:bodyPr>
            <a:noAutofit/>
          </a:bodyPr>
          <a:lstStyle/>
          <a:p>
            <a:r>
              <a:rPr lang="en-US" sz="5800" dirty="0"/>
              <a:t>Data Science CSCI 3320</a:t>
            </a:r>
            <a:br>
              <a:rPr lang="en-US" sz="5800" dirty="0"/>
            </a:br>
            <a:r>
              <a:rPr lang="en-US" sz="5800" dirty="0"/>
              <a:t>Project: Oil-Spill Classification</a:t>
            </a:r>
            <a:endParaRPr lang="en-US" sz="5800" dirty="0">
              <a:highlight>
                <a:srgbClr val="FFFF00"/>
              </a:highlight>
            </a:endParaRPr>
          </a:p>
        </p:txBody>
      </p:sp>
      <p:sp>
        <p:nvSpPr>
          <p:cNvPr id="3" name="Subtitle 2">
            <a:extLst>
              <a:ext uri="{FF2B5EF4-FFF2-40B4-BE49-F238E27FC236}">
                <a16:creationId xmlns:a16="http://schemas.microsoft.com/office/drawing/2014/main" id="{4DB5B104-1B0F-6375-E190-E82B2DD6D313}"/>
              </a:ext>
            </a:extLst>
          </p:cNvPr>
          <p:cNvSpPr>
            <a:spLocks noGrp="1"/>
          </p:cNvSpPr>
          <p:nvPr>
            <p:ph type="subTitle" idx="1"/>
          </p:nvPr>
        </p:nvSpPr>
        <p:spPr/>
        <p:txBody>
          <a:bodyPr/>
          <a:lstStyle/>
          <a:p>
            <a:r>
              <a:rPr lang="en-US" dirty="0">
                <a:highlight>
                  <a:srgbClr val="FFFF00"/>
                </a:highlight>
              </a:rPr>
              <a:t>Motasem Abunima, 120181826</a:t>
            </a:r>
          </a:p>
          <a:p>
            <a:r>
              <a:rPr lang="en-US" dirty="0">
                <a:highlight>
                  <a:srgbClr val="FFFF00"/>
                </a:highlight>
              </a:rPr>
              <a:t>Abdelrahman </a:t>
            </a:r>
            <a:r>
              <a:rPr lang="en-US" dirty="0" err="1">
                <a:highlight>
                  <a:srgbClr val="FFFF00"/>
                </a:highlight>
              </a:rPr>
              <a:t>Dawoud</a:t>
            </a:r>
            <a:r>
              <a:rPr lang="en-US" dirty="0">
                <a:highlight>
                  <a:srgbClr val="FFFF00"/>
                </a:highlight>
              </a:rPr>
              <a:t>, 120201585</a:t>
            </a:r>
          </a:p>
          <a:p>
            <a:endParaRPr lang="en-US" dirty="0"/>
          </a:p>
        </p:txBody>
      </p:sp>
      <p:sp>
        <p:nvSpPr>
          <p:cNvPr id="4" name="Slide Number Placeholder 3">
            <a:extLst>
              <a:ext uri="{FF2B5EF4-FFF2-40B4-BE49-F238E27FC236}">
                <a16:creationId xmlns:a16="http://schemas.microsoft.com/office/drawing/2014/main" id="{3086753F-9F57-24B0-FD00-ED045106847E}"/>
              </a:ext>
            </a:extLst>
          </p:cNvPr>
          <p:cNvSpPr>
            <a:spLocks noGrp="1"/>
          </p:cNvSpPr>
          <p:nvPr>
            <p:ph type="sldNum" sz="quarter" idx="12"/>
          </p:nvPr>
        </p:nvSpPr>
        <p:spPr/>
        <p:txBody>
          <a:bodyPr/>
          <a:lstStyle/>
          <a:p>
            <a:fld id="{F56AC8B8-03BA-4745-994C-072AEE7EB195}" type="slidenum">
              <a:rPr lang="en-US" smtClean="0"/>
              <a:t>1</a:t>
            </a:fld>
            <a:endParaRPr lang="en-US"/>
          </a:p>
        </p:txBody>
      </p:sp>
    </p:spTree>
    <p:extLst>
      <p:ext uri="{BB962C8B-B14F-4D97-AF65-F5344CB8AC3E}">
        <p14:creationId xmlns:p14="http://schemas.microsoft.com/office/powerpoint/2010/main" val="379730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348381-F94E-1E08-559A-B780DCA65C20}"/>
              </a:ext>
            </a:extLst>
          </p:cNvPr>
          <p:cNvSpPr>
            <a:spLocks noGrp="1"/>
          </p:cNvSpPr>
          <p:nvPr>
            <p:ph type="title"/>
          </p:nvPr>
        </p:nvSpPr>
        <p:spPr/>
        <p:txBody>
          <a:bodyPr/>
          <a:lstStyle/>
          <a:p>
            <a:r>
              <a:rPr lang="en-US" dirty="0"/>
              <a:t>Data Exploration </a:t>
            </a:r>
          </a:p>
        </p:txBody>
      </p:sp>
      <p:sp>
        <p:nvSpPr>
          <p:cNvPr id="2" name="Slide Number Placeholder 1">
            <a:extLst>
              <a:ext uri="{FF2B5EF4-FFF2-40B4-BE49-F238E27FC236}">
                <a16:creationId xmlns:a16="http://schemas.microsoft.com/office/drawing/2014/main" id="{870EF095-C38D-D53A-343F-4F2C4877626D}"/>
              </a:ext>
            </a:extLst>
          </p:cNvPr>
          <p:cNvSpPr>
            <a:spLocks noGrp="1"/>
          </p:cNvSpPr>
          <p:nvPr>
            <p:ph type="sldNum" sz="quarter" idx="12"/>
          </p:nvPr>
        </p:nvSpPr>
        <p:spPr/>
        <p:txBody>
          <a:bodyPr/>
          <a:lstStyle/>
          <a:p>
            <a:fld id="{F56AC8B8-03BA-4745-994C-072AEE7EB195}" type="slidenum">
              <a:rPr lang="en-US" smtClean="0"/>
              <a:t>10</a:t>
            </a:fld>
            <a:endParaRPr lang="en-US"/>
          </a:p>
        </p:txBody>
      </p:sp>
    </p:spTree>
    <p:extLst>
      <p:ext uri="{BB962C8B-B14F-4D97-AF65-F5344CB8AC3E}">
        <p14:creationId xmlns:p14="http://schemas.microsoft.com/office/powerpoint/2010/main" val="2646417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6C72-03D5-F7F0-1189-4C7BA75BAA61}"/>
              </a:ext>
            </a:extLst>
          </p:cNvPr>
          <p:cNvSpPr>
            <a:spLocks noGrp="1"/>
          </p:cNvSpPr>
          <p:nvPr>
            <p:ph type="title"/>
          </p:nvPr>
        </p:nvSpPr>
        <p:spPr/>
        <p:txBody>
          <a:bodyPr/>
          <a:lstStyle/>
          <a:p>
            <a:r>
              <a:rPr lang="en-US" dirty="0"/>
              <a:t>Data exploration </a:t>
            </a:r>
          </a:p>
        </p:txBody>
      </p:sp>
      <p:sp>
        <p:nvSpPr>
          <p:cNvPr id="3" name="Content Placeholder 2">
            <a:extLst>
              <a:ext uri="{FF2B5EF4-FFF2-40B4-BE49-F238E27FC236}">
                <a16:creationId xmlns:a16="http://schemas.microsoft.com/office/drawing/2014/main" id="{2CAC2674-75A1-6757-F8C2-5CD61FD6D8AE}"/>
              </a:ext>
            </a:extLst>
          </p:cNvPr>
          <p:cNvSpPr>
            <a:spLocks noGrp="1"/>
          </p:cNvSpPr>
          <p:nvPr>
            <p:ph idx="1"/>
          </p:nvPr>
        </p:nvSpPr>
        <p:spPr/>
        <p:txBody>
          <a:bodyPr/>
          <a:lstStyle/>
          <a:p>
            <a:r>
              <a:rPr lang="en-US" dirty="0"/>
              <a:t>There are 50 columns and 937 rows.</a:t>
            </a:r>
          </a:p>
          <a:p>
            <a:r>
              <a:rPr lang="en-US" dirty="0"/>
              <a:t>The data set has no missing values but has a lot of FALSY values, we will elaborate more later in the section.</a:t>
            </a:r>
          </a:p>
          <a:p>
            <a:r>
              <a:rPr lang="en-US" b="0" i="0" dirty="0">
                <a:effectLst/>
              </a:rPr>
              <a:t>The normal case is no oil spill assigned the class label of 0, whereas an oil spill is indicated by a class label of 1.</a:t>
            </a:r>
          </a:p>
          <a:p>
            <a:r>
              <a:rPr lang="en-US" b="0" i="0" dirty="0">
                <a:effectLst/>
              </a:rPr>
              <a:t>As we previously said, There are 896 cases of no oil spill and 41 cases of an oil spill.</a:t>
            </a:r>
          </a:p>
          <a:p>
            <a:endParaRPr lang="en-US" dirty="0"/>
          </a:p>
        </p:txBody>
      </p:sp>
      <p:sp>
        <p:nvSpPr>
          <p:cNvPr id="4" name="Slide Number Placeholder 3">
            <a:extLst>
              <a:ext uri="{FF2B5EF4-FFF2-40B4-BE49-F238E27FC236}">
                <a16:creationId xmlns:a16="http://schemas.microsoft.com/office/drawing/2014/main" id="{AB66E3E2-AAD8-F512-2126-60AF9A4F7C65}"/>
              </a:ext>
            </a:extLst>
          </p:cNvPr>
          <p:cNvSpPr>
            <a:spLocks noGrp="1"/>
          </p:cNvSpPr>
          <p:nvPr>
            <p:ph type="sldNum" sz="quarter" idx="12"/>
          </p:nvPr>
        </p:nvSpPr>
        <p:spPr/>
        <p:txBody>
          <a:bodyPr/>
          <a:lstStyle/>
          <a:p>
            <a:fld id="{F56AC8B8-03BA-4745-994C-072AEE7EB195}" type="slidenum">
              <a:rPr lang="en-US" smtClean="0"/>
              <a:t>11</a:t>
            </a:fld>
            <a:endParaRPr lang="en-US"/>
          </a:p>
        </p:txBody>
      </p:sp>
    </p:spTree>
    <p:extLst>
      <p:ext uri="{BB962C8B-B14F-4D97-AF65-F5344CB8AC3E}">
        <p14:creationId xmlns:p14="http://schemas.microsoft.com/office/powerpoint/2010/main" val="3220050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F48E1-CC57-F8C2-D921-AB99FBBD719A}"/>
              </a:ext>
            </a:extLst>
          </p:cNvPr>
          <p:cNvSpPr>
            <a:spLocks noGrp="1"/>
          </p:cNvSpPr>
          <p:nvPr>
            <p:ph type="title"/>
          </p:nvPr>
        </p:nvSpPr>
        <p:spPr/>
        <p:txBody>
          <a:bodyPr/>
          <a:lstStyle/>
          <a:p>
            <a:r>
              <a:rPr lang="en-US" dirty="0"/>
              <a:t>Data Exploration </a:t>
            </a:r>
          </a:p>
        </p:txBody>
      </p:sp>
      <p:pic>
        <p:nvPicPr>
          <p:cNvPr id="6" name="Content Placeholder 5">
            <a:extLst>
              <a:ext uri="{FF2B5EF4-FFF2-40B4-BE49-F238E27FC236}">
                <a16:creationId xmlns:a16="http://schemas.microsoft.com/office/drawing/2014/main" id="{0A4410CD-87CA-6543-4B5D-2948C7C0FF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9719" y="1825625"/>
            <a:ext cx="9892562" cy="4351338"/>
          </a:xfrm>
        </p:spPr>
      </p:pic>
      <p:sp>
        <p:nvSpPr>
          <p:cNvPr id="4" name="Slide Number Placeholder 3">
            <a:extLst>
              <a:ext uri="{FF2B5EF4-FFF2-40B4-BE49-F238E27FC236}">
                <a16:creationId xmlns:a16="http://schemas.microsoft.com/office/drawing/2014/main" id="{0D4ABF73-D649-EDAF-B828-2D2C45F47BAB}"/>
              </a:ext>
            </a:extLst>
          </p:cNvPr>
          <p:cNvSpPr>
            <a:spLocks noGrp="1"/>
          </p:cNvSpPr>
          <p:nvPr>
            <p:ph type="sldNum" sz="quarter" idx="12"/>
          </p:nvPr>
        </p:nvSpPr>
        <p:spPr/>
        <p:txBody>
          <a:bodyPr/>
          <a:lstStyle/>
          <a:p>
            <a:fld id="{F56AC8B8-03BA-4745-994C-072AEE7EB195}" type="slidenum">
              <a:rPr lang="en-US" smtClean="0"/>
              <a:t>12</a:t>
            </a:fld>
            <a:endParaRPr lang="en-US"/>
          </a:p>
        </p:txBody>
      </p:sp>
    </p:spTree>
    <p:extLst>
      <p:ext uri="{BB962C8B-B14F-4D97-AF65-F5344CB8AC3E}">
        <p14:creationId xmlns:p14="http://schemas.microsoft.com/office/powerpoint/2010/main" val="924697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311D3-C040-E85B-CF16-F4A9B62FB899}"/>
              </a:ext>
            </a:extLst>
          </p:cNvPr>
          <p:cNvSpPr>
            <a:spLocks noGrp="1"/>
          </p:cNvSpPr>
          <p:nvPr>
            <p:ph type="title"/>
          </p:nvPr>
        </p:nvSpPr>
        <p:spPr/>
        <p:txBody>
          <a:bodyPr/>
          <a:lstStyle/>
          <a:p>
            <a:r>
              <a:rPr lang="en-US" dirty="0"/>
              <a:t>Data Exploration </a:t>
            </a:r>
          </a:p>
        </p:txBody>
      </p:sp>
      <p:pic>
        <p:nvPicPr>
          <p:cNvPr id="6" name="Content Placeholder 5">
            <a:extLst>
              <a:ext uri="{FF2B5EF4-FFF2-40B4-BE49-F238E27FC236}">
                <a16:creationId xmlns:a16="http://schemas.microsoft.com/office/drawing/2014/main" id="{1FE191D0-C837-7F06-1E18-7EEBB37B16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3603"/>
            <a:ext cx="9913502" cy="2149916"/>
          </a:xfrm>
        </p:spPr>
      </p:pic>
      <p:sp>
        <p:nvSpPr>
          <p:cNvPr id="4" name="Slide Number Placeholder 3">
            <a:extLst>
              <a:ext uri="{FF2B5EF4-FFF2-40B4-BE49-F238E27FC236}">
                <a16:creationId xmlns:a16="http://schemas.microsoft.com/office/drawing/2014/main" id="{5C5A5A40-8E1A-F789-CBEA-274230482D13}"/>
              </a:ext>
            </a:extLst>
          </p:cNvPr>
          <p:cNvSpPr>
            <a:spLocks noGrp="1"/>
          </p:cNvSpPr>
          <p:nvPr>
            <p:ph type="sldNum" sz="quarter" idx="12"/>
          </p:nvPr>
        </p:nvSpPr>
        <p:spPr/>
        <p:txBody>
          <a:bodyPr/>
          <a:lstStyle/>
          <a:p>
            <a:fld id="{F56AC8B8-03BA-4745-994C-072AEE7EB195}" type="slidenum">
              <a:rPr lang="en-US" smtClean="0"/>
              <a:t>13</a:t>
            </a:fld>
            <a:endParaRPr lang="en-US"/>
          </a:p>
        </p:txBody>
      </p:sp>
    </p:spTree>
    <p:extLst>
      <p:ext uri="{BB962C8B-B14F-4D97-AF65-F5344CB8AC3E}">
        <p14:creationId xmlns:p14="http://schemas.microsoft.com/office/powerpoint/2010/main" val="1161508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6C72-03D5-F7F0-1189-4C7BA75BAA61}"/>
              </a:ext>
            </a:extLst>
          </p:cNvPr>
          <p:cNvSpPr>
            <a:spLocks noGrp="1"/>
          </p:cNvSpPr>
          <p:nvPr>
            <p:ph type="title"/>
          </p:nvPr>
        </p:nvSpPr>
        <p:spPr/>
        <p:txBody>
          <a:bodyPr/>
          <a:lstStyle/>
          <a:p>
            <a:r>
              <a:rPr lang="en-US" dirty="0"/>
              <a:t>Data Visualization</a:t>
            </a:r>
          </a:p>
        </p:txBody>
      </p:sp>
      <p:pic>
        <p:nvPicPr>
          <p:cNvPr id="6" name="Content Placeholder 5">
            <a:extLst>
              <a:ext uri="{FF2B5EF4-FFF2-40B4-BE49-F238E27FC236}">
                <a16:creationId xmlns:a16="http://schemas.microsoft.com/office/drawing/2014/main" id="{896BAF40-4102-76A3-099E-8C2D3BEAA9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6563" y="1424122"/>
            <a:ext cx="7398873" cy="4678701"/>
          </a:xfrm>
        </p:spPr>
      </p:pic>
      <p:sp>
        <p:nvSpPr>
          <p:cNvPr id="4" name="Slide Number Placeholder 3">
            <a:extLst>
              <a:ext uri="{FF2B5EF4-FFF2-40B4-BE49-F238E27FC236}">
                <a16:creationId xmlns:a16="http://schemas.microsoft.com/office/drawing/2014/main" id="{AB66E3E2-AAD8-F512-2126-60AF9A4F7C65}"/>
              </a:ext>
            </a:extLst>
          </p:cNvPr>
          <p:cNvSpPr>
            <a:spLocks noGrp="1"/>
          </p:cNvSpPr>
          <p:nvPr>
            <p:ph type="sldNum" sz="quarter" idx="12"/>
          </p:nvPr>
        </p:nvSpPr>
        <p:spPr/>
        <p:txBody>
          <a:bodyPr/>
          <a:lstStyle/>
          <a:p>
            <a:fld id="{F56AC8B8-03BA-4745-994C-072AEE7EB195}" type="slidenum">
              <a:rPr lang="en-US" smtClean="0"/>
              <a:t>14</a:t>
            </a:fld>
            <a:endParaRPr lang="en-US"/>
          </a:p>
        </p:txBody>
      </p:sp>
    </p:spTree>
    <p:extLst>
      <p:ext uri="{BB962C8B-B14F-4D97-AF65-F5344CB8AC3E}">
        <p14:creationId xmlns:p14="http://schemas.microsoft.com/office/powerpoint/2010/main" val="2961832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6C72-03D5-F7F0-1189-4C7BA75BAA61}"/>
              </a:ext>
            </a:extLst>
          </p:cNvPr>
          <p:cNvSpPr>
            <a:spLocks noGrp="1"/>
          </p:cNvSpPr>
          <p:nvPr>
            <p:ph type="title"/>
          </p:nvPr>
        </p:nvSpPr>
        <p:spPr/>
        <p:txBody>
          <a:bodyPr/>
          <a:lstStyle/>
          <a:p>
            <a:r>
              <a:rPr lang="en-US" dirty="0"/>
              <a:t>Data Visualization – Find Correlation </a:t>
            </a:r>
          </a:p>
        </p:txBody>
      </p:sp>
      <p:sp>
        <p:nvSpPr>
          <p:cNvPr id="4" name="Slide Number Placeholder 3">
            <a:extLst>
              <a:ext uri="{FF2B5EF4-FFF2-40B4-BE49-F238E27FC236}">
                <a16:creationId xmlns:a16="http://schemas.microsoft.com/office/drawing/2014/main" id="{AB66E3E2-AAD8-F512-2126-60AF9A4F7C65}"/>
              </a:ext>
            </a:extLst>
          </p:cNvPr>
          <p:cNvSpPr>
            <a:spLocks noGrp="1"/>
          </p:cNvSpPr>
          <p:nvPr>
            <p:ph type="sldNum" sz="quarter" idx="12"/>
          </p:nvPr>
        </p:nvSpPr>
        <p:spPr/>
        <p:txBody>
          <a:bodyPr/>
          <a:lstStyle/>
          <a:p>
            <a:fld id="{F56AC8B8-03BA-4745-994C-072AEE7EB195}" type="slidenum">
              <a:rPr lang="en-US" smtClean="0"/>
              <a:t>15</a:t>
            </a:fld>
            <a:endParaRPr lang="en-US"/>
          </a:p>
        </p:txBody>
      </p:sp>
      <p:pic>
        <p:nvPicPr>
          <p:cNvPr id="8" name="Content Placeholder 7">
            <a:extLst>
              <a:ext uri="{FF2B5EF4-FFF2-40B4-BE49-F238E27FC236}">
                <a16:creationId xmlns:a16="http://schemas.microsoft.com/office/drawing/2014/main" id="{7B631F5D-7090-7761-9F2D-247F856F57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2351" y="1519984"/>
            <a:ext cx="7307298" cy="4836366"/>
          </a:xfrm>
        </p:spPr>
      </p:pic>
    </p:spTree>
    <p:extLst>
      <p:ext uri="{BB962C8B-B14F-4D97-AF65-F5344CB8AC3E}">
        <p14:creationId xmlns:p14="http://schemas.microsoft.com/office/powerpoint/2010/main" val="2189497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0DD9-D622-39DA-AEFF-C63F7FD57B44}"/>
              </a:ext>
            </a:extLst>
          </p:cNvPr>
          <p:cNvSpPr>
            <a:spLocks noGrp="1"/>
          </p:cNvSpPr>
          <p:nvPr>
            <p:ph type="title"/>
          </p:nvPr>
        </p:nvSpPr>
        <p:spPr/>
        <p:txBody>
          <a:bodyPr/>
          <a:lstStyle/>
          <a:p>
            <a:r>
              <a:rPr lang="en-US" dirty="0"/>
              <a:t>Data Visualization – Scatter Plot</a:t>
            </a:r>
          </a:p>
        </p:txBody>
      </p:sp>
      <p:pic>
        <p:nvPicPr>
          <p:cNvPr id="6" name="Content Placeholder 5">
            <a:extLst>
              <a:ext uri="{FF2B5EF4-FFF2-40B4-BE49-F238E27FC236}">
                <a16:creationId xmlns:a16="http://schemas.microsoft.com/office/drawing/2014/main" id="{615C0B36-4B05-CAA3-D218-AA86630155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6874" y="1489204"/>
            <a:ext cx="4778252" cy="4731222"/>
          </a:xfrm>
        </p:spPr>
      </p:pic>
      <p:sp>
        <p:nvSpPr>
          <p:cNvPr id="4" name="Slide Number Placeholder 3">
            <a:extLst>
              <a:ext uri="{FF2B5EF4-FFF2-40B4-BE49-F238E27FC236}">
                <a16:creationId xmlns:a16="http://schemas.microsoft.com/office/drawing/2014/main" id="{8888256C-E6A8-005A-01E5-40DA1592C0BF}"/>
              </a:ext>
            </a:extLst>
          </p:cNvPr>
          <p:cNvSpPr>
            <a:spLocks noGrp="1"/>
          </p:cNvSpPr>
          <p:nvPr>
            <p:ph type="sldNum" sz="quarter" idx="12"/>
          </p:nvPr>
        </p:nvSpPr>
        <p:spPr/>
        <p:txBody>
          <a:bodyPr/>
          <a:lstStyle/>
          <a:p>
            <a:fld id="{F56AC8B8-03BA-4745-994C-072AEE7EB195}" type="slidenum">
              <a:rPr lang="en-US" smtClean="0"/>
              <a:t>16</a:t>
            </a:fld>
            <a:endParaRPr lang="en-US"/>
          </a:p>
        </p:txBody>
      </p:sp>
    </p:spTree>
    <p:extLst>
      <p:ext uri="{BB962C8B-B14F-4D97-AF65-F5344CB8AC3E}">
        <p14:creationId xmlns:p14="http://schemas.microsoft.com/office/powerpoint/2010/main" val="2057214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0DD9-D622-39DA-AEFF-C63F7FD57B44}"/>
              </a:ext>
            </a:extLst>
          </p:cNvPr>
          <p:cNvSpPr>
            <a:spLocks noGrp="1"/>
          </p:cNvSpPr>
          <p:nvPr>
            <p:ph type="title"/>
          </p:nvPr>
        </p:nvSpPr>
        <p:spPr/>
        <p:txBody>
          <a:bodyPr/>
          <a:lstStyle/>
          <a:p>
            <a:r>
              <a:rPr lang="en-US" dirty="0"/>
              <a:t>Data Visualization – Box Plot</a:t>
            </a:r>
          </a:p>
        </p:txBody>
      </p:sp>
      <p:sp>
        <p:nvSpPr>
          <p:cNvPr id="4" name="Slide Number Placeholder 3">
            <a:extLst>
              <a:ext uri="{FF2B5EF4-FFF2-40B4-BE49-F238E27FC236}">
                <a16:creationId xmlns:a16="http://schemas.microsoft.com/office/drawing/2014/main" id="{8888256C-E6A8-005A-01E5-40DA1592C0BF}"/>
              </a:ext>
            </a:extLst>
          </p:cNvPr>
          <p:cNvSpPr>
            <a:spLocks noGrp="1"/>
          </p:cNvSpPr>
          <p:nvPr>
            <p:ph type="sldNum" sz="quarter" idx="12"/>
          </p:nvPr>
        </p:nvSpPr>
        <p:spPr/>
        <p:txBody>
          <a:bodyPr/>
          <a:lstStyle/>
          <a:p>
            <a:fld id="{F56AC8B8-03BA-4745-994C-072AEE7EB195}" type="slidenum">
              <a:rPr lang="en-US" smtClean="0"/>
              <a:t>17</a:t>
            </a:fld>
            <a:endParaRPr lang="en-US"/>
          </a:p>
        </p:txBody>
      </p:sp>
      <p:pic>
        <p:nvPicPr>
          <p:cNvPr id="8" name="Content Placeholder 7">
            <a:extLst>
              <a:ext uri="{FF2B5EF4-FFF2-40B4-BE49-F238E27FC236}">
                <a16:creationId xmlns:a16="http://schemas.microsoft.com/office/drawing/2014/main" id="{E964022B-3328-B285-D09F-013012B6F6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7139" y="1402257"/>
            <a:ext cx="5023461" cy="4799420"/>
          </a:xfrm>
        </p:spPr>
      </p:pic>
    </p:spTree>
    <p:extLst>
      <p:ext uri="{BB962C8B-B14F-4D97-AF65-F5344CB8AC3E}">
        <p14:creationId xmlns:p14="http://schemas.microsoft.com/office/powerpoint/2010/main" val="4033329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348381-F94E-1E08-559A-B780DCA65C20}"/>
              </a:ext>
            </a:extLst>
          </p:cNvPr>
          <p:cNvSpPr>
            <a:spLocks noGrp="1"/>
          </p:cNvSpPr>
          <p:nvPr>
            <p:ph type="title"/>
          </p:nvPr>
        </p:nvSpPr>
        <p:spPr/>
        <p:txBody>
          <a:bodyPr/>
          <a:lstStyle/>
          <a:p>
            <a:r>
              <a:rPr lang="en-US" dirty="0"/>
              <a:t>Data Preparation </a:t>
            </a:r>
          </a:p>
        </p:txBody>
      </p:sp>
      <p:sp>
        <p:nvSpPr>
          <p:cNvPr id="2" name="Slide Number Placeholder 1">
            <a:extLst>
              <a:ext uri="{FF2B5EF4-FFF2-40B4-BE49-F238E27FC236}">
                <a16:creationId xmlns:a16="http://schemas.microsoft.com/office/drawing/2014/main" id="{B846FC3F-E470-CBDC-61DA-F54A1F4524F3}"/>
              </a:ext>
            </a:extLst>
          </p:cNvPr>
          <p:cNvSpPr>
            <a:spLocks noGrp="1"/>
          </p:cNvSpPr>
          <p:nvPr>
            <p:ph type="sldNum" sz="quarter" idx="12"/>
          </p:nvPr>
        </p:nvSpPr>
        <p:spPr/>
        <p:txBody>
          <a:bodyPr/>
          <a:lstStyle/>
          <a:p>
            <a:fld id="{F56AC8B8-03BA-4745-994C-072AEE7EB195}" type="slidenum">
              <a:rPr lang="en-US" smtClean="0"/>
              <a:t>18</a:t>
            </a:fld>
            <a:endParaRPr lang="en-US"/>
          </a:p>
        </p:txBody>
      </p:sp>
    </p:spTree>
    <p:extLst>
      <p:ext uri="{BB962C8B-B14F-4D97-AF65-F5344CB8AC3E}">
        <p14:creationId xmlns:p14="http://schemas.microsoft.com/office/powerpoint/2010/main" val="4055406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1B35F-3701-6290-02D6-ACEB707911E9}"/>
              </a:ext>
            </a:extLst>
          </p:cNvPr>
          <p:cNvSpPr>
            <a:spLocks noGrp="1"/>
          </p:cNvSpPr>
          <p:nvPr>
            <p:ph type="title"/>
          </p:nvPr>
        </p:nvSpPr>
        <p:spPr/>
        <p:txBody>
          <a:bodyPr/>
          <a:lstStyle/>
          <a:p>
            <a:r>
              <a:rPr lang="en-US" dirty="0"/>
              <a:t>Data Preparation – Data Cleaning</a:t>
            </a:r>
          </a:p>
        </p:txBody>
      </p:sp>
      <p:sp>
        <p:nvSpPr>
          <p:cNvPr id="3" name="Content Placeholder 2">
            <a:extLst>
              <a:ext uri="{FF2B5EF4-FFF2-40B4-BE49-F238E27FC236}">
                <a16:creationId xmlns:a16="http://schemas.microsoft.com/office/drawing/2014/main" id="{3E7C0F92-F4D1-4D1D-E6F0-2FC50E2E2349}"/>
              </a:ext>
            </a:extLst>
          </p:cNvPr>
          <p:cNvSpPr>
            <a:spLocks noGrp="1"/>
          </p:cNvSpPr>
          <p:nvPr>
            <p:ph idx="1"/>
          </p:nvPr>
        </p:nvSpPr>
        <p:spPr/>
        <p:txBody>
          <a:bodyPr/>
          <a:lstStyle/>
          <a:p>
            <a:r>
              <a:rPr lang="en-US" dirty="0"/>
              <a:t>We clean the data by doing some operations like:</a:t>
            </a:r>
          </a:p>
          <a:p>
            <a:pPr lvl="1"/>
            <a:r>
              <a:rPr lang="en-US" dirty="0"/>
              <a:t>Dropping the column f_23 since it does not affect the data as we saw previously in the heat map.</a:t>
            </a:r>
          </a:p>
          <a:p>
            <a:pPr lvl="1"/>
            <a:r>
              <a:rPr lang="en-US" dirty="0"/>
              <a:t>Data Augmentation to generate more data because our data set was imbalanced and the majority of our data is ZERO which represents the Non-Spill class.</a:t>
            </a:r>
          </a:p>
          <a:p>
            <a:pPr lvl="1"/>
            <a:r>
              <a:rPr lang="en-US" dirty="0"/>
              <a:t>Since we do not have any missing values in any column in our data set, we don’t have to clean the data from this perspective.</a:t>
            </a:r>
          </a:p>
          <a:p>
            <a:pPr lvl="1"/>
            <a:endParaRPr lang="en-US" dirty="0"/>
          </a:p>
        </p:txBody>
      </p:sp>
      <p:sp>
        <p:nvSpPr>
          <p:cNvPr id="4" name="Slide Number Placeholder 3">
            <a:extLst>
              <a:ext uri="{FF2B5EF4-FFF2-40B4-BE49-F238E27FC236}">
                <a16:creationId xmlns:a16="http://schemas.microsoft.com/office/drawing/2014/main" id="{077E4126-A5A7-FE95-732D-C3DF921BF6C9}"/>
              </a:ext>
            </a:extLst>
          </p:cNvPr>
          <p:cNvSpPr>
            <a:spLocks noGrp="1"/>
          </p:cNvSpPr>
          <p:nvPr>
            <p:ph type="sldNum" sz="quarter" idx="12"/>
          </p:nvPr>
        </p:nvSpPr>
        <p:spPr/>
        <p:txBody>
          <a:bodyPr/>
          <a:lstStyle/>
          <a:p>
            <a:fld id="{F56AC8B8-03BA-4745-994C-072AEE7EB195}" type="slidenum">
              <a:rPr lang="en-US" smtClean="0"/>
              <a:t>19</a:t>
            </a:fld>
            <a:endParaRPr lang="en-US"/>
          </a:p>
        </p:txBody>
      </p:sp>
    </p:spTree>
    <p:extLst>
      <p:ext uri="{BB962C8B-B14F-4D97-AF65-F5344CB8AC3E}">
        <p14:creationId xmlns:p14="http://schemas.microsoft.com/office/powerpoint/2010/main" val="2083954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348381-F94E-1E08-559A-B780DCA65C20}"/>
              </a:ext>
            </a:extLst>
          </p:cNvPr>
          <p:cNvSpPr>
            <a:spLocks noGrp="1"/>
          </p:cNvSpPr>
          <p:nvPr>
            <p:ph type="title"/>
          </p:nvPr>
        </p:nvSpPr>
        <p:spPr/>
        <p:txBody>
          <a:bodyPr/>
          <a:lstStyle/>
          <a:p>
            <a:r>
              <a:rPr lang="en-US" dirty="0"/>
              <a:t>About the domain</a:t>
            </a:r>
          </a:p>
        </p:txBody>
      </p:sp>
      <p:sp>
        <p:nvSpPr>
          <p:cNvPr id="2" name="Slide Number Placeholder 1">
            <a:extLst>
              <a:ext uri="{FF2B5EF4-FFF2-40B4-BE49-F238E27FC236}">
                <a16:creationId xmlns:a16="http://schemas.microsoft.com/office/drawing/2014/main" id="{CA55D57A-2609-7778-5D05-94A20CA9ABCE}"/>
              </a:ext>
            </a:extLst>
          </p:cNvPr>
          <p:cNvSpPr>
            <a:spLocks noGrp="1"/>
          </p:cNvSpPr>
          <p:nvPr>
            <p:ph type="sldNum" sz="quarter" idx="12"/>
          </p:nvPr>
        </p:nvSpPr>
        <p:spPr/>
        <p:txBody>
          <a:bodyPr/>
          <a:lstStyle/>
          <a:p>
            <a:fld id="{F56AC8B8-03BA-4745-994C-072AEE7EB195}" type="slidenum">
              <a:rPr lang="en-US" smtClean="0"/>
              <a:t>2</a:t>
            </a:fld>
            <a:endParaRPr lang="en-US"/>
          </a:p>
        </p:txBody>
      </p:sp>
    </p:spTree>
    <p:extLst>
      <p:ext uri="{BB962C8B-B14F-4D97-AF65-F5344CB8AC3E}">
        <p14:creationId xmlns:p14="http://schemas.microsoft.com/office/powerpoint/2010/main" val="3318840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BE03E-D893-5E74-0896-9F37BB53B52A}"/>
              </a:ext>
            </a:extLst>
          </p:cNvPr>
          <p:cNvSpPr>
            <a:spLocks noGrp="1"/>
          </p:cNvSpPr>
          <p:nvPr>
            <p:ph type="title"/>
          </p:nvPr>
        </p:nvSpPr>
        <p:spPr/>
        <p:txBody>
          <a:bodyPr/>
          <a:lstStyle/>
          <a:p>
            <a:r>
              <a:rPr lang="en-US" dirty="0"/>
              <a:t>Data Cleaning</a:t>
            </a:r>
          </a:p>
        </p:txBody>
      </p:sp>
      <p:pic>
        <p:nvPicPr>
          <p:cNvPr id="6" name="Content Placeholder 5">
            <a:extLst>
              <a:ext uri="{FF2B5EF4-FFF2-40B4-BE49-F238E27FC236}">
                <a16:creationId xmlns:a16="http://schemas.microsoft.com/office/drawing/2014/main" id="{E8085B72-832C-A781-71B4-97EDAD61D6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8606" y="2162433"/>
            <a:ext cx="6574787" cy="2719012"/>
          </a:xfrm>
        </p:spPr>
      </p:pic>
      <p:sp>
        <p:nvSpPr>
          <p:cNvPr id="4" name="Slide Number Placeholder 3">
            <a:extLst>
              <a:ext uri="{FF2B5EF4-FFF2-40B4-BE49-F238E27FC236}">
                <a16:creationId xmlns:a16="http://schemas.microsoft.com/office/drawing/2014/main" id="{1006D956-3D8C-F8B2-CE2A-9D43C6F8102D}"/>
              </a:ext>
            </a:extLst>
          </p:cNvPr>
          <p:cNvSpPr>
            <a:spLocks noGrp="1"/>
          </p:cNvSpPr>
          <p:nvPr>
            <p:ph type="sldNum" sz="quarter" idx="12"/>
          </p:nvPr>
        </p:nvSpPr>
        <p:spPr/>
        <p:txBody>
          <a:bodyPr/>
          <a:lstStyle/>
          <a:p>
            <a:fld id="{F56AC8B8-03BA-4745-994C-072AEE7EB195}" type="slidenum">
              <a:rPr lang="en-US" smtClean="0"/>
              <a:t>20</a:t>
            </a:fld>
            <a:endParaRPr lang="en-US"/>
          </a:p>
        </p:txBody>
      </p:sp>
    </p:spTree>
    <p:extLst>
      <p:ext uri="{BB962C8B-B14F-4D97-AF65-F5344CB8AC3E}">
        <p14:creationId xmlns:p14="http://schemas.microsoft.com/office/powerpoint/2010/main" val="1831439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1B35F-3701-6290-02D6-ACEB707911E9}"/>
              </a:ext>
            </a:extLst>
          </p:cNvPr>
          <p:cNvSpPr>
            <a:spLocks noGrp="1"/>
          </p:cNvSpPr>
          <p:nvPr>
            <p:ph type="title"/>
          </p:nvPr>
        </p:nvSpPr>
        <p:spPr/>
        <p:txBody>
          <a:bodyPr/>
          <a:lstStyle/>
          <a:p>
            <a:r>
              <a:rPr lang="en-US" dirty="0"/>
              <a:t>Data Preparation – Data Transformation</a:t>
            </a:r>
          </a:p>
        </p:txBody>
      </p:sp>
      <p:sp>
        <p:nvSpPr>
          <p:cNvPr id="3" name="Content Placeholder 2">
            <a:extLst>
              <a:ext uri="{FF2B5EF4-FFF2-40B4-BE49-F238E27FC236}">
                <a16:creationId xmlns:a16="http://schemas.microsoft.com/office/drawing/2014/main" id="{3E7C0F92-F4D1-4D1D-E6F0-2FC50E2E2349}"/>
              </a:ext>
            </a:extLst>
          </p:cNvPr>
          <p:cNvSpPr>
            <a:spLocks noGrp="1"/>
          </p:cNvSpPr>
          <p:nvPr>
            <p:ph idx="1"/>
          </p:nvPr>
        </p:nvSpPr>
        <p:spPr/>
        <p:txBody>
          <a:bodyPr>
            <a:normAutofit/>
          </a:bodyPr>
          <a:lstStyle/>
          <a:p>
            <a:r>
              <a:rPr lang="en-US" dirty="0"/>
              <a:t>We apply data transformation by scaling all attributes to make all columns have the same range which is “between 0 and 1”.</a:t>
            </a:r>
          </a:p>
          <a:p>
            <a:r>
              <a:rPr lang="en-US" dirty="0"/>
              <a:t>As the scaled data frame in the next slide shows that the features `F` are scaled by `</a:t>
            </a:r>
            <a:r>
              <a:rPr lang="en-US" dirty="0" err="1"/>
              <a:t>StandardScaler</a:t>
            </a:r>
            <a:r>
              <a:rPr lang="en-US" dirty="0"/>
              <a:t>` which means scaling each feature to mean 0 and standard deviation 1. </a:t>
            </a:r>
          </a:p>
        </p:txBody>
      </p:sp>
      <p:sp>
        <p:nvSpPr>
          <p:cNvPr id="4" name="Slide Number Placeholder 3">
            <a:extLst>
              <a:ext uri="{FF2B5EF4-FFF2-40B4-BE49-F238E27FC236}">
                <a16:creationId xmlns:a16="http://schemas.microsoft.com/office/drawing/2014/main" id="{077E4126-A5A7-FE95-732D-C3DF921BF6C9}"/>
              </a:ext>
            </a:extLst>
          </p:cNvPr>
          <p:cNvSpPr>
            <a:spLocks noGrp="1"/>
          </p:cNvSpPr>
          <p:nvPr>
            <p:ph type="sldNum" sz="quarter" idx="12"/>
          </p:nvPr>
        </p:nvSpPr>
        <p:spPr/>
        <p:txBody>
          <a:bodyPr/>
          <a:lstStyle/>
          <a:p>
            <a:fld id="{F56AC8B8-03BA-4745-994C-072AEE7EB195}" type="slidenum">
              <a:rPr lang="en-US" smtClean="0"/>
              <a:t>21</a:t>
            </a:fld>
            <a:endParaRPr lang="en-US"/>
          </a:p>
        </p:txBody>
      </p:sp>
    </p:spTree>
    <p:extLst>
      <p:ext uri="{BB962C8B-B14F-4D97-AF65-F5344CB8AC3E}">
        <p14:creationId xmlns:p14="http://schemas.microsoft.com/office/powerpoint/2010/main" val="905990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1E471-DA64-AEA6-77CE-51F6971ABED8}"/>
              </a:ext>
            </a:extLst>
          </p:cNvPr>
          <p:cNvSpPr>
            <a:spLocks noGrp="1"/>
          </p:cNvSpPr>
          <p:nvPr>
            <p:ph type="title"/>
          </p:nvPr>
        </p:nvSpPr>
        <p:spPr/>
        <p:txBody>
          <a:bodyPr/>
          <a:lstStyle/>
          <a:p>
            <a:r>
              <a:rPr lang="en-US" dirty="0"/>
              <a:t>Data Transformation – Data Scaling</a:t>
            </a:r>
          </a:p>
        </p:txBody>
      </p:sp>
      <p:pic>
        <p:nvPicPr>
          <p:cNvPr id="6" name="Content Placeholder 5">
            <a:extLst>
              <a:ext uri="{FF2B5EF4-FFF2-40B4-BE49-F238E27FC236}">
                <a16:creationId xmlns:a16="http://schemas.microsoft.com/office/drawing/2014/main" id="{7BEDD611-92E0-E02E-92A0-C09A4B7BD5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85110"/>
            <a:ext cx="10515600" cy="4032367"/>
          </a:xfrm>
        </p:spPr>
      </p:pic>
      <p:sp>
        <p:nvSpPr>
          <p:cNvPr id="4" name="Slide Number Placeholder 3">
            <a:extLst>
              <a:ext uri="{FF2B5EF4-FFF2-40B4-BE49-F238E27FC236}">
                <a16:creationId xmlns:a16="http://schemas.microsoft.com/office/drawing/2014/main" id="{702282BE-4E99-92FD-035B-80504C5ABC73}"/>
              </a:ext>
            </a:extLst>
          </p:cNvPr>
          <p:cNvSpPr>
            <a:spLocks noGrp="1"/>
          </p:cNvSpPr>
          <p:nvPr>
            <p:ph type="sldNum" sz="quarter" idx="12"/>
          </p:nvPr>
        </p:nvSpPr>
        <p:spPr/>
        <p:txBody>
          <a:bodyPr/>
          <a:lstStyle/>
          <a:p>
            <a:fld id="{F56AC8B8-03BA-4745-994C-072AEE7EB195}" type="slidenum">
              <a:rPr lang="en-US" smtClean="0"/>
              <a:t>22</a:t>
            </a:fld>
            <a:endParaRPr lang="en-US"/>
          </a:p>
        </p:txBody>
      </p:sp>
    </p:spTree>
    <p:extLst>
      <p:ext uri="{BB962C8B-B14F-4D97-AF65-F5344CB8AC3E}">
        <p14:creationId xmlns:p14="http://schemas.microsoft.com/office/powerpoint/2010/main" val="856345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3CC68-8B2F-C1BD-CA14-45DE6904CBF8}"/>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0B262590-A542-A54D-FF96-283BF4FEA08E}"/>
              </a:ext>
            </a:extLst>
          </p:cNvPr>
          <p:cNvSpPr>
            <a:spLocks noGrp="1"/>
          </p:cNvSpPr>
          <p:nvPr>
            <p:ph idx="1"/>
          </p:nvPr>
        </p:nvSpPr>
        <p:spPr/>
        <p:txBody>
          <a:bodyPr/>
          <a:lstStyle/>
          <a:p>
            <a:r>
              <a:rPr lang="en-US" dirty="0"/>
              <a:t>Splitting the Data into Training and Testing parts.</a:t>
            </a:r>
          </a:p>
        </p:txBody>
      </p:sp>
      <p:sp>
        <p:nvSpPr>
          <p:cNvPr id="4" name="Slide Number Placeholder 3">
            <a:extLst>
              <a:ext uri="{FF2B5EF4-FFF2-40B4-BE49-F238E27FC236}">
                <a16:creationId xmlns:a16="http://schemas.microsoft.com/office/drawing/2014/main" id="{6C25BD81-1BE9-8251-A49C-0E778A17F5F3}"/>
              </a:ext>
            </a:extLst>
          </p:cNvPr>
          <p:cNvSpPr>
            <a:spLocks noGrp="1"/>
          </p:cNvSpPr>
          <p:nvPr>
            <p:ph type="sldNum" sz="quarter" idx="12"/>
          </p:nvPr>
        </p:nvSpPr>
        <p:spPr/>
        <p:txBody>
          <a:bodyPr/>
          <a:lstStyle/>
          <a:p>
            <a:fld id="{F56AC8B8-03BA-4745-994C-072AEE7EB195}" type="slidenum">
              <a:rPr lang="en-US" smtClean="0"/>
              <a:t>23</a:t>
            </a:fld>
            <a:endParaRPr lang="en-US"/>
          </a:p>
        </p:txBody>
      </p:sp>
      <p:graphicFrame>
        <p:nvGraphicFramePr>
          <p:cNvPr id="5" name="Table 5">
            <a:extLst>
              <a:ext uri="{FF2B5EF4-FFF2-40B4-BE49-F238E27FC236}">
                <a16:creationId xmlns:a16="http://schemas.microsoft.com/office/drawing/2014/main" id="{CA1A9388-8764-C353-A334-CC7752D62D3F}"/>
              </a:ext>
            </a:extLst>
          </p:cNvPr>
          <p:cNvGraphicFramePr>
            <a:graphicFrameLocks noGrp="1"/>
          </p:cNvGraphicFramePr>
          <p:nvPr>
            <p:extLst>
              <p:ext uri="{D42A27DB-BD31-4B8C-83A1-F6EECF244321}">
                <p14:modId xmlns:p14="http://schemas.microsoft.com/office/powerpoint/2010/main" val="345059242"/>
              </p:ext>
            </p:extLst>
          </p:nvPr>
        </p:nvGraphicFramePr>
        <p:xfrm>
          <a:off x="1841157" y="2928551"/>
          <a:ext cx="6630792" cy="1629003"/>
        </p:xfrm>
        <a:graphic>
          <a:graphicData uri="http://schemas.openxmlformats.org/drawingml/2006/table">
            <a:tbl>
              <a:tblPr firstRow="1" bandRow="1">
                <a:tableStyleId>{5C22544A-7EE6-4342-B048-85BDC9FD1C3A}</a:tableStyleId>
              </a:tblPr>
              <a:tblGrid>
                <a:gridCol w="2210264">
                  <a:extLst>
                    <a:ext uri="{9D8B030D-6E8A-4147-A177-3AD203B41FA5}">
                      <a16:colId xmlns:a16="http://schemas.microsoft.com/office/drawing/2014/main" val="4222841356"/>
                    </a:ext>
                  </a:extLst>
                </a:gridCol>
                <a:gridCol w="2210264">
                  <a:extLst>
                    <a:ext uri="{9D8B030D-6E8A-4147-A177-3AD203B41FA5}">
                      <a16:colId xmlns:a16="http://schemas.microsoft.com/office/drawing/2014/main" val="1518392877"/>
                    </a:ext>
                  </a:extLst>
                </a:gridCol>
                <a:gridCol w="2210264">
                  <a:extLst>
                    <a:ext uri="{9D8B030D-6E8A-4147-A177-3AD203B41FA5}">
                      <a16:colId xmlns:a16="http://schemas.microsoft.com/office/drawing/2014/main" val="3499520907"/>
                    </a:ext>
                  </a:extLst>
                </a:gridCol>
              </a:tblGrid>
              <a:tr h="543001">
                <a:tc>
                  <a:txBody>
                    <a:bodyPr/>
                    <a:lstStyle/>
                    <a:p>
                      <a:r>
                        <a:rPr lang="en-US" dirty="0"/>
                        <a:t>Part </a:t>
                      </a:r>
                    </a:p>
                  </a:txBody>
                  <a:tcPr/>
                </a:tc>
                <a:tc>
                  <a:txBody>
                    <a:bodyPr/>
                    <a:lstStyle/>
                    <a:p>
                      <a:r>
                        <a:rPr lang="en-US" dirty="0"/>
                        <a:t># of records </a:t>
                      </a:r>
                    </a:p>
                  </a:txBody>
                  <a:tcPr/>
                </a:tc>
                <a:tc>
                  <a:txBody>
                    <a:bodyPr/>
                    <a:lstStyle/>
                    <a:p>
                      <a:r>
                        <a:rPr lang="en-US" dirty="0"/>
                        <a:t>% </a:t>
                      </a:r>
                    </a:p>
                  </a:txBody>
                  <a:tcPr/>
                </a:tc>
                <a:extLst>
                  <a:ext uri="{0D108BD9-81ED-4DB2-BD59-A6C34878D82A}">
                    <a16:rowId xmlns:a16="http://schemas.microsoft.com/office/drawing/2014/main" val="3875467797"/>
                  </a:ext>
                </a:extLst>
              </a:tr>
              <a:tr h="543001">
                <a:tc>
                  <a:txBody>
                    <a:bodyPr/>
                    <a:lstStyle/>
                    <a:p>
                      <a:r>
                        <a:rPr lang="en-US" dirty="0"/>
                        <a:t>Training data</a:t>
                      </a:r>
                    </a:p>
                  </a:txBody>
                  <a:tcPr/>
                </a:tc>
                <a:tc>
                  <a:txBody>
                    <a:bodyPr/>
                    <a:lstStyle/>
                    <a:p>
                      <a:r>
                        <a:rPr lang="en-US" dirty="0"/>
                        <a:t>702</a:t>
                      </a:r>
                    </a:p>
                  </a:txBody>
                  <a:tcPr/>
                </a:tc>
                <a:tc>
                  <a:txBody>
                    <a:bodyPr/>
                    <a:lstStyle/>
                    <a:p>
                      <a:r>
                        <a:rPr lang="en-US" dirty="0"/>
                        <a:t>75%</a:t>
                      </a:r>
                    </a:p>
                  </a:txBody>
                  <a:tcPr/>
                </a:tc>
                <a:extLst>
                  <a:ext uri="{0D108BD9-81ED-4DB2-BD59-A6C34878D82A}">
                    <a16:rowId xmlns:a16="http://schemas.microsoft.com/office/drawing/2014/main" val="356088516"/>
                  </a:ext>
                </a:extLst>
              </a:tr>
              <a:tr h="543001">
                <a:tc>
                  <a:txBody>
                    <a:bodyPr/>
                    <a:lstStyle/>
                    <a:p>
                      <a:r>
                        <a:rPr lang="en-US" dirty="0"/>
                        <a:t>Testing data</a:t>
                      </a:r>
                    </a:p>
                  </a:txBody>
                  <a:tcPr/>
                </a:tc>
                <a:tc>
                  <a:txBody>
                    <a:bodyPr/>
                    <a:lstStyle/>
                    <a:p>
                      <a:r>
                        <a:rPr lang="en-US" dirty="0"/>
                        <a:t>235</a:t>
                      </a:r>
                    </a:p>
                  </a:txBody>
                  <a:tcPr/>
                </a:tc>
                <a:tc>
                  <a:txBody>
                    <a:bodyPr/>
                    <a:lstStyle/>
                    <a:p>
                      <a:r>
                        <a:rPr lang="en-US" dirty="0"/>
                        <a:t>25%</a:t>
                      </a:r>
                    </a:p>
                  </a:txBody>
                  <a:tcPr/>
                </a:tc>
                <a:extLst>
                  <a:ext uri="{0D108BD9-81ED-4DB2-BD59-A6C34878D82A}">
                    <a16:rowId xmlns:a16="http://schemas.microsoft.com/office/drawing/2014/main" val="2017190657"/>
                  </a:ext>
                </a:extLst>
              </a:tr>
            </a:tbl>
          </a:graphicData>
        </a:graphic>
      </p:graphicFrame>
    </p:spTree>
    <p:extLst>
      <p:ext uri="{BB962C8B-B14F-4D97-AF65-F5344CB8AC3E}">
        <p14:creationId xmlns:p14="http://schemas.microsoft.com/office/powerpoint/2010/main" val="1170772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2455-2127-5F4D-D1D8-F2A0DFE70FA5}"/>
              </a:ext>
            </a:extLst>
          </p:cNvPr>
          <p:cNvSpPr>
            <a:spLocks noGrp="1"/>
          </p:cNvSpPr>
          <p:nvPr>
            <p:ph type="title"/>
          </p:nvPr>
        </p:nvSpPr>
        <p:spPr/>
        <p:txBody>
          <a:bodyPr/>
          <a:lstStyle/>
          <a:p>
            <a:r>
              <a:rPr lang="en-US" dirty="0"/>
              <a:t>Splitting Data into (Training – Testing)</a:t>
            </a:r>
          </a:p>
        </p:txBody>
      </p:sp>
      <p:pic>
        <p:nvPicPr>
          <p:cNvPr id="6" name="Content Placeholder 5">
            <a:extLst>
              <a:ext uri="{FF2B5EF4-FFF2-40B4-BE49-F238E27FC236}">
                <a16:creationId xmlns:a16="http://schemas.microsoft.com/office/drawing/2014/main" id="{A0032CC2-94B9-68F3-421D-70AA84D1CF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691" y="1941808"/>
            <a:ext cx="11310618" cy="2974384"/>
          </a:xfrm>
        </p:spPr>
      </p:pic>
      <p:sp>
        <p:nvSpPr>
          <p:cNvPr id="4" name="Slide Number Placeholder 3">
            <a:extLst>
              <a:ext uri="{FF2B5EF4-FFF2-40B4-BE49-F238E27FC236}">
                <a16:creationId xmlns:a16="http://schemas.microsoft.com/office/drawing/2014/main" id="{6C8C6A6F-857D-3A17-A290-50D88DC18BA0}"/>
              </a:ext>
            </a:extLst>
          </p:cNvPr>
          <p:cNvSpPr>
            <a:spLocks noGrp="1"/>
          </p:cNvSpPr>
          <p:nvPr>
            <p:ph type="sldNum" sz="quarter" idx="12"/>
          </p:nvPr>
        </p:nvSpPr>
        <p:spPr/>
        <p:txBody>
          <a:bodyPr/>
          <a:lstStyle/>
          <a:p>
            <a:fld id="{F56AC8B8-03BA-4745-994C-072AEE7EB195}" type="slidenum">
              <a:rPr lang="en-US" smtClean="0"/>
              <a:t>24</a:t>
            </a:fld>
            <a:endParaRPr lang="en-US"/>
          </a:p>
        </p:txBody>
      </p:sp>
    </p:spTree>
    <p:extLst>
      <p:ext uri="{BB962C8B-B14F-4D97-AF65-F5344CB8AC3E}">
        <p14:creationId xmlns:p14="http://schemas.microsoft.com/office/powerpoint/2010/main" val="3150468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348381-F94E-1E08-559A-B780DCA65C20}"/>
              </a:ext>
            </a:extLst>
          </p:cNvPr>
          <p:cNvSpPr>
            <a:spLocks noGrp="1"/>
          </p:cNvSpPr>
          <p:nvPr>
            <p:ph type="title"/>
          </p:nvPr>
        </p:nvSpPr>
        <p:spPr/>
        <p:txBody>
          <a:bodyPr/>
          <a:lstStyle/>
          <a:p>
            <a:r>
              <a:rPr lang="en-US" dirty="0"/>
              <a:t>Predictive Analytics </a:t>
            </a:r>
          </a:p>
        </p:txBody>
      </p:sp>
      <p:sp>
        <p:nvSpPr>
          <p:cNvPr id="2" name="Slide Number Placeholder 1">
            <a:extLst>
              <a:ext uri="{FF2B5EF4-FFF2-40B4-BE49-F238E27FC236}">
                <a16:creationId xmlns:a16="http://schemas.microsoft.com/office/drawing/2014/main" id="{0DD0E005-37CB-96D0-B550-B0EF82B0AFEB}"/>
              </a:ext>
            </a:extLst>
          </p:cNvPr>
          <p:cNvSpPr>
            <a:spLocks noGrp="1"/>
          </p:cNvSpPr>
          <p:nvPr>
            <p:ph type="sldNum" sz="quarter" idx="12"/>
          </p:nvPr>
        </p:nvSpPr>
        <p:spPr/>
        <p:txBody>
          <a:bodyPr/>
          <a:lstStyle/>
          <a:p>
            <a:fld id="{F56AC8B8-03BA-4745-994C-072AEE7EB195}" type="slidenum">
              <a:rPr lang="en-US" smtClean="0"/>
              <a:t>25</a:t>
            </a:fld>
            <a:endParaRPr lang="en-US"/>
          </a:p>
        </p:txBody>
      </p:sp>
    </p:spTree>
    <p:extLst>
      <p:ext uri="{BB962C8B-B14F-4D97-AF65-F5344CB8AC3E}">
        <p14:creationId xmlns:p14="http://schemas.microsoft.com/office/powerpoint/2010/main" val="3752500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6C72-03D5-F7F0-1189-4C7BA75BAA61}"/>
              </a:ext>
            </a:extLst>
          </p:cNvPr>
          <p:cNvSpPr>
            <a:spLocks noGrp="1"/>
          </p:cNvSpPr>
          <p:nvPr>
            <p:ph type="title"/>
          </p:nvPr>
        </p:nvSpPr>
        <p:spPr/>
        <p:txBody>
          <a:bodyPr/>
          <a:lstStyle/>
          <a:p>
            <a:r>
              <a:rPr lang="en-US" dirty="0"/>
              <a:t>Predictive Analytics </a:t>
            </a:r>
          </a:p>
        </p:txBody>
      </p:sp>
      <p:sp>
        <p:nvSpPr>
          <p:cNvPr id="3" name="Content Placeholder 2">
            <a:extLst>
              <a:ext uri="{FF2B5EF4-FFF2-40B4-BE49-F238E27FC236}">
                <a16:creationId xmlns:a16="http://schemas.microsoft.com/office/drawing/2014/main" id="{2CAC2674-75A1-6757-F8C2-5CD61FD6D8AE}"/>
              </a:ext>
            </a:extLst>
          </p:cNvPr>
          <p:cNvSpPr>
            <a:spLocks noGrp="1"/>
          </p:cNvSpPr>
          <p:nvPr>
            <p:ph idx="1"/>
          </p:nvPr>
        </p:nvSpPr>
        <p:spPr/>
        <p:txBody>
          <a:bodyPr/>
          <a:lstStyle/>
          <a:p>
            <a:r>
              <a:rPr lang="en-US" dirty="0"/>
              <a:t>Fitting the model to the data:</a:t>
            </a:r>
          </a:p>
          <a:p>
            <a:r>
              <a:rPr lang="en-US" dirty="0"/>
              <a:t>We use </a:t>
            </a:r>
            <a:r>
              <a:rPr lang="en-US" dirty="0" err="1"/>
              <a:t>RandomForest</a:t>
            </a:r>
            <a:r>
              <a:rPr lang="en-US" dirty="0"/>
              <a:t> Algorithm to test the model.</a:t>
            </a:r>
          </a:p>
          <a:p>
            <a:r>
              <a:rPr lang="en-US" dirty="0"/>
              <a:t>We use Data Augmentation (Oversampling) to generate more data for the minority class because the data was imbalanced.</a:t>
            </a:r>
          </a:p>
          <a:p>
            <a:r>
              <a:rPr lang="en-US" dirty="0"/>
              <a:t>We split this phase into two sections:</a:t>
            </a:r>
          </a:p>
          <a:p>
            <a:pPr lvl="1"/>
            <a:r>
              <a:rPr lang="en-US" dirty="0"/>
              <a:t>Before oversampling minority class </a:t>
            </a:r>
          </a:p>
          <a:p>
            <a:pPr lvl="1"/>
            <a:r>
              <a:rPr lang="en-US" dirty="0"/>
              <a:t>After oversampling minority class</a:t>
            </a:r>
          </a:p>
          <a:p>
            <a:endParaRPr lang="en-US" dirty="0">
              <a:highlight>
                <a:srgbClr val="FFFF00"/>
              </a:highlight>
            </a:endParaRPr>
          </a:p>
        </p:txBody>
      </p:sp>
      <p:sp>
        <p:nvSpPr>
          <p:cNvPr id="4" name="Slide Number Placeholder 3">
            <a:extLst>
              <a:ext uri="{FF2B5EF4-FFF2-40B4-BE49-F238E27FC236}">
                <a16:creationId xmlns:a16="http://schemas.microsoft.com/office/drawing/2014/main" id="{6E7402AE-3162-E566-6569-94049FBDD12C}"/>
              </a:ext>
            </a:extLst>
          </p:cNvPr>
          <p:cNvSpPr>
            <a:spLocks noGrp="1"/>
          </p:cNvSpPr>
          <p:nvPr>
            <p:ph type="sldNum" sz="quarter" idx="12"/>
          </p:nvPr>
        </p:nvSpPr>
        <p:spPr/>
        <p:txBody>
          <a:bodyPr/>
          <a:lstStyle/>
          <a:p>
            <a:fld id="{F56AC8B8-03BA-4745-994C-072AEE7EB195}" type="slidenum">
              <a:rPr lang="en-US" smtClean="0"/>
              <a:t>26</a:t>
            </a:fld>
            <a:endParaRPr lang="en-US"/>
          </a:p>
        </p:txBody>
      </p:sp>
    </p:spTree>
    <p:extLst>
      <p:ext uri="{BB962C8B-B14F-4D97-AF65-F5344CB8AC3E}">
        <p14:creationId xmlns:p14="http://schemas.microsoft.com/office/powerpoint/2010/main" val="906962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06E04-F502-C974-565B-0C0424EF0E21}"/>
              </a:ext>
            </a:extLst>
          </p:cNvPr>
          <p:cNvSpPr>
            <a:spLocks noGrp="1"/>
          </p:cNvSpPr>
          <p:nvPr>
            <p:ph type="title"/>
          </p:nvPr>
        </p:nvSpPr>
        <p:spPr/>
        <p:txBody>
          <a:bodyPr/>
          <a:lstStyle/>
          <a:p>
            <a:r>
              <a:rPr lang="en-US" dirty="0"/>
              <a:t>Fitting the model to the data – Before Oversampling</a:t>
            </a:r>
          </a:p>
        </p:txBody>
      </p:sp>
      <p:pic>
        <p:nvPicPr>
          <p:cNvPr id="6" name="Content Placeholder 5">
            <a:extLst>
              <a:ext uri="{FF2B5EF4-FFF2-40B4-BE49-F238E27FC236}">
                <a16:creationId xmlns:a16="http://schemas.microsoft.com/office/drawing/2014/main" id="{264B0D1F-A57B-0B1E-C7EC-DB073136F6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5556" y="2281490"/>
            <a:ext cx="8800887" cy="3482366"/>
          </a:xfrm>
        </p:spPr>
      </p:pic>
      <p:sp>
        <p:nvSpPr>
          <p:cNvPr id="4" name="Slide Number Placeholder 3">
            <a:extLst>
              <a:ext uri="{FF2B5EF4-FFF2-40B4-BE49-F238E27FC236}">
                <a16:creationId xmlns:a16="http://schemas.microsoft.com/office/drawing/2014/main" id="{103E2B65-574F-1FBC-A7D5-5E1AEF4C6679}"/>
              </a:ext>
            </a:extLst>
          </p:cNvPr>
          <p:cNvSpPr>
            <a:spLocks noGrp="1"/>
          </p:cNvSpPr>
          <p:nvPr>
            <p:ph type="sldNum" sz="quarter" idx="12"/>
          </p:nvPr>
        </p:nvSpPr>
        <p:spPr/>
        <p:txBody>
          <a:bodyPr/>
          <a:lstStyle/>
          <a:p>
            <a:fld id="{F56AC8B8-03BA-4745-994C-072AEE7EB195}" type="slidenum">
              <a:rPr lang="en-US" smtClean="0"/>
              <a:t>27</a:t>
            </a:fld>
            <a:endParaRPr lang="en-US"/>
          </a:p>
        </p:txBody>
      </p:sp>
    </p:spTree>
    <p:extLst>
      <p:ext uri="{BB962C8B-B14F-4D97-AF65-F5344CB8AC3E}">
        <p14:creationId xmlns:p14="http://schemas.microsoft.com/office/powerpoint/2010/main" val="3686696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06E04-F502-C974-565B-0C0424EF0E21}"/>
              </a:ext>
            </a:extLst>
          </p:cNvPr>
          <p:cNvSpPr>
            <a:spLocks noGrp="1"/>
          </p:cNvSpPr>
          <p:nvPr>
            <p:ph type="title"/>
          </p:nvPr>
        </p:nvSpPr>
        <p:spPr/>
        <p:txBody>
          <a:bodyPr/>
          <a:lstStyle/>
          <a:p>
            <a:r>
              <a:rPr lang="en-US" dirty="0"/>
              <a:t>Fitting the model to the data – After Oversampling (half of majority class)</a:t>
            </a:r>
          </a:p>
        </p:txBody>
      </p:sp>
      <p:sp>
        <p:nvSpPr>
          <p:cNvPr id="4" name="Slide Number Placeholder 3">
            <a:extLst>
              <a:ext uri="{FF2B5EF4-FFF2-40B4-BE49-F238E27FC236}">
                <a16:creationId xmlns:a16="http://schemas.microsoft.com/office/drawing/2014/main" id="{103E2B65-574F-1FBC-A7D5-5E1AEF4C6679}"/>
              </a:ext>
            </a:extLst>
          </p:cNvPr>
          <p:cNvSpPr>
            <a:spLocks noGrp="1"/>
          </p:cNvSpPr>
          <p:nvPr>
            <p:ph type="sldNum" sz="quarter" idx="12"/>
          </p:nvPr>
        </p:nvSpPr>
        <p:spPr/>
        <p:txBody>
          <a:bodyPr/>
          <a:lstStyle/>
          <a:p>
            <a:fld id="{F56AC8B8-03BA-4745-994C-072AEE7EB195}" type="slidenum">
              <a:rPr lang="en-US" smtClean="0"/>
              <a:t>28</a:t>
            </a:fld>
            <a:endParaRPr lang="en-US"/>
          </a:p>
        </p:txBody>
      </p:sp>
      <p:pic>
        <p:nvPicPr>
          <p:cNvPr id="8" name="Content Placeholder 7">
            <a:extLst>
              <a:ext uri="{FF2B5EF4-FFF2-40B4-BE49-F238E27FC236}">
                <a16:creationId xmlns:a16="http://schemas.microsoft.com/office/drawing/2014/main" id="{A4FDABD7-B34E-F5D3-F37A-97DC0454C8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6281" y="1825625"/>
            <a:ext cx="8819438" cy="4351338"/>
          </a:xfrm>
        </p:spPr>
      </p:pic>
    </p:spTree>
    <p:extLst>
      <p:ext uri="{BB962C8B-B14F-4D97-AF65-F5344CB8AC3E}">
        <p14:creationId xmlns:p14="http://schemas.microsoft.com/office/powerpoint/2010/main" val="312899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06E04-F502-C974-565B-0C0424EF0E21}"/>
              </a:ext>
            </a:extLst>
          </p:cNvPr>
          <p:cNvSpPr>
            <a:spLocks noGrp="1"/>
          </p:cNvSpPr>
          <p:nvPr>
            <p:ph type="title"/>
          </p:nvPr>
        </p:nvSpPr>
        <p:spPr/>
        <p:txBody>
          <a:bodyPr/>
          <a:lstStyle/>
          <a:p>
            <a:r>
              <a:rPr lang="en-US" dirty="0"/>
              <a:t>Fitting the model to the data – After Oversampling (equal to majority class)</a:t>
            </a:r>
          </a:p>
        </p:txBody>
      </p:sp>
      <p:sp>
        <p:nvSpPr>
          <p:cNvPr id="4" name="Slide Number Placeholder 3">
            <a:extLst>
              <a:ext uri="{FF2B5EF4-FFF2-40B4-BE49-F238E27FC236}">
                <a16:creationId xmlns:a16="http://schemas.microsoft.com/office/drawing/2014/main" id="{103E2B65-574F-1FBC-A7D5-5E1AEF4C6679}"/>
              </a:ext>
            </a:extLst>
          </p:cNvPr>
          <p:cNvSpPr>
            <a:spLocks noGrp="1"/>
          </p:cNvSpPr>
          <p:nvPr>
            <p:ph type="sldNum" sz="quarter" idx="12"/>
          </p:nvPr>
        </p:nvSpPr>
        <p:spPr/>
        <p:txBody>
          <a:bodyPr/>
          <a:lstStyle/>
          <a:p>
            <a:fld id="{F56AC8B8-03BA-4745-994C-072AEE7EB195}" type="slidenum">
              <a:rPr lang="en-US" smtClean="0"/>
              <a:t>29</a:t>
            </a:fld>
            <a:endParaRPr lang="en-US"/>
          </a:p>
        </p:txBody>
      </p:sp>
      <p:pic>
        <p:nvPicPr>
          <p:cNvPr id="8" name="Content Placeholder 7">
            <a:extLst>
              <a:ext uri="{FF2B5EF4-FFF2-40B4-BE49-F238E27FC236}">
                <a16:creationId xmlns:a16="http://schemas.microsoft.com/office/drawing/2014/main" id="{27841F0E-BD76-59F5-25C1-C99FBB41C6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0245" y="1825625"/>
            <a:ext cx="10111510" cy="4351338"/>
          </a:xfrm>
        </p:spPr>
      </p:pic>
    </p:spTree>
    <p:extLst>
      <p:ext uri="{BB962C8B-B14F-4D97-AF65-F5344CB8AC3E}">
        <p14:creationId xmlns:p14="http://schemas.microsoft.com/office/powerpoint/2010/main" val="1427407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6C72-03D5-F7F0-1189-4C7BA75BAA61}"/>
              </a:ext>
            </a:extLst>
          </p:cNvPr>
          <p:cNvSpPr>
            <a:spLocks noGrp="1"/>
          </p:cNvSpPr>
          <p:nvPr>
            <p:ph type="title"/>
          </p:nvPr>
        </p:nvSpPr>
        <p:spPr/>
        <p:txBody>
          <a:bodyPr/>
          <a:lstStyle/>
          <a:p>
            <a:r>
              <a:rPr lang="en-US" dirty="0"/>
              <a:t>About the domain</a:t>
            </a:r>
          </a:p>
        </p:txBody>
      </p:sp>
      <p:sp>
        <p:nvSpPr>
          <p:cNvPr id="3" name="Content Placeholder 2">
            <a:extLst>
              <a:ext uri="{FF2B5EF4-FFF2-40B4-BE49-F238E27FC236}">
                <a16:creationId xmlns:a16="http://schemas.microsoft.com/office/drawing/2014/main" id="{2CAC2674-75A1-6757-F8C2-5CD61FD6D8AE}"/>
              </a:ext>
            </a:extLst>
          </p:cNvPr>
          <p:cNvSpPr>
            <a:spLocks noGrp="1"/>
          </p:cNvSpPr>
          <p:nvPr>
            <p:ph idx="1"/>
          </p:nvPr>
        </p:nvSpPr>
        <p:spPr/>
        <p:txBody>
          <a:bodyPr/>
          <a:lstStyle/>
          <a:p>
            <a:r>
              <a:rPr lang="en-US" b="0" i="0" dirty="0">
                <a:effectLst/>
              </a:rPr>
              <a:t>The domain as the name suggests talks about detecting the oil-spill regions of the ocean, some of which contain an oil spill and some that do not.</a:t>
            </a:r>
          </a:p>
          <a:p>
            <a:r>
              <a:rPr lang="en-US" b="0" i="0" dirty="0">
                <a:effectLst/>
              </a:rPr>
              <a:t>Images taken through “Satellite Radar Images” were split into sections and processed using computer vision algorithms to provide a vector of features to describe the contents of the image section or patch.</a:t>
            </a:r>
          </a:p>
          <a:p>
            <a:r>
              <a:rPr lang="en-US" b="0" i="0" dirty="0">
                <a:effectLst/>
              </a:rPr>
              <a:t>There are 937 cases. Each case is comprised of 48 numerical computer vision derived features, a patch number, and a class label.</a:t>
            </a:r>
          </a:p>
        </p:txBody>
      </p:sp>
      <p:sp>
        <p:nvSpPr>
          <p:cNvPr id="4" name="Slide Number Placeholder 3">
            <a:extLst>
              <a:ext uri="{FF2B5EF4-FFF2-40B4-BE49-F238E27FC236}">
                <a16:creationId xmlns:a16="http://schemas.microsoft.com/office/drawing/2014/main" id="{13D1065C-0B23-6D9D-4687-807AC2FDE565}"/>
              </a:ext>
            </a:extLst>
          </p:cNvPr>
          <p:cNvSpPr>
            <a:spLocks noGrp="1"/>
          </p:cNvSpPr>
          <p:nvPr>
            <p:ph type="sldNum" sz="quarter" idx="12"/>
          </p:nvPr>
        </p:nvSpPr>
        <p:spPr/>
        <p:txBody>
          <a:bodyPr/>
          <a:lstStyle/>
          <a:p>
            <a:fld id="{F56AC8B8-03BA-4745-994C-072AEE7EB195}" type="slidenum">
              <a:rPr lang="en-US" smtClean="0"/>
              <a:t>3</a:t>
            </a:fld>
            <a:endParaRPr lang="en-US"/>
          </a:p>
        </p:txBody>
      </p:sp>
    </p:spTree>
    <p:extLst>
      <p:ext uri="{BB962C8B-B14F-4D97-AF65-F5344CB8AC3E}">
        <p14:creationId xmlns:p14="http://schemas.microsoft.com/office/powerpoint/2010/main" val="3756280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13C4F-E389-0FC5-5E77-33D1D27B4D3B}"/>
              </a:ext>
            </a:extLst>
          </p:cNvPr>
          <p:cNvSpPr>
            <a:spLocks noGrp="1"/>
          </p:cNvSpPr>
          <p:nvPr>
            <p:ph type="title"/>
          </p:nvPr>
        </p:nvSpPr>
        <p:spPr/>
        <p:txBody>
          <a:bodyPr/>
          <a:lstStyle/>
          <a:p>
            <a:r>
              <a:rPr lang="en-US" dirty="0"/>
              <a:t>Conclusions </a:t>
            </a:r>
          </a:p>
        </p:txBody>
      </p:sp>
      <p:sp>
        <p:nvSpPr>
          <p:cNvPr id="3" name="Content Placeholder 2">
            <a:extLst>
              <a:ext uri="{FF2B5EF4-FFF2-40B4-BE49-F238E27FC236}">
                <a16:creationId xmlns:a16="http://schemas.microsoft.com/office/drawing/2014/main" id="{CAFBCEF9-C35F-5DCA-D60C-DF469FFEC4A4}"/>
              </a:ext>
            </a:extLst>
          </p:cNvPr>
          <p:cNvSpPr>
            <a:spLocks noGrp="1"/>
          </p:cNvSpPr>
          <p:nvPr>
            <p:ph idx="1"/>
          </p:nvPr>
        </p:nvSpPr>
        <p:spPr/>
        <p:txBody>
          <a:bodyPr/>
          <a:lstStyle/>
          <a:p>
            <a:r>
              <a:rPr lang="en-US" dirty="0"/>
              <a:t>After all, We have obtained a model that have the least MAE(Mean Absolute Error) of about 0.025 which is very good after using the oversampling the minority class to be equal to the majority class due to the imbalance of our data.</a:t>
            </a:r>
          </a:p>
        </p:txBody>
      </p:sp>
      <p:sp>
        <p:nvSpPr>
          <p:cNvPr id="4" name="Slide Number Placeholder 3">
            <a:extLst>
              <a:ext uri="{FF2B5EF4-FFF2-40B4-BE49-F238E27FC236}">
                <a16:creationId xmlns:a16="http://schemas.microsoft.com/office/drawing/2014/main" id="{9DB16714-064C-5A95-F5A4-61CE61A414AD}"/>
              </a:ext>
            </a:extLst>
          </p:cNvPr>
          <p:cNvSpPr>
            <a:spLocks noGrp="1"/>
          </p:cNvSpPr>
          <p:nvPr>
            <p:ph type="sldNum" sz="quarter" idx="12"/>
          </p:nvPr>
        </p:nvSpPr>
        <p:spPr/>
        <p:txBody>
          <a:bodyPr/>
          <a:lstStyle/>
          <a:p>
            <a:fld id="{F56AC8B8-03BA-4745-994C-072AEE7EB195}" type="slidenum">
              <a:rPr lang="en-US" smtClean="0"/>
              <a:t>30</a:t>
            </a:fld>
            <a:endParaRPr lang="en-US"/>
          </a:p>
        </p:txBody>
      </p:sp>
    </p:spTree>
    <p:extLst>
      <p:ext uri="{BB962C8B-B14F-4D97-AF65-F5344CB8AC3E}">
        <p14:creationId xmlns:p14="http://schemas.microsoft.com/office/powerpoint/2010/main" val="903610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A0E2E-8304-14A0-8450-4A362140DFF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EE2BC4B-838D-E14D-FBEC-46251C43601C}"/>
              </a:ext>
            </a:extLst>
          </p:cNvPr>
          <p:cNvSpPr>
            <a:spLocks noGrp="1"/>
          </p:cNvSpPr>
          <p:nvPr>
            <p:ph idx="1"/>
          </p:nvPr>
        </p:nvSpPr>
        <p:spPr/>
        <p:txBody>
          <a:bodyPr>
            <a:normAutofit/>
          </a:bodyPr>
          <a:lstStyle/>
          <a:p>
            <a:r>
              <a:rPr lang="en-US" sz="2400" dirty="0"/>
              <a:t>GitHub Repository: </a:t>
            </a:r>
            <a:r>
              <a:rPr lang="en-US" sz="2400" dirty="0">
                <a:solidFill>
                  <a:srgbClr val="0563C1"/>
                </a:solidFill>
                <a:hlinkClick r:id="rId2">
                  <a:extLst>
                    <a:ext uri="{A12FA001-AC4F-418D-AE19-62706E023703}">
                      <ahyp:hlinkClr xmlns:ahyp="http://schemas.microsoft.com/office/drawing/2018/hyperlinkcolor" val="tx"/>
                    </a:ext>
                  </a:extLst>
                </a:hlinkClick>
              </a:rPr>
              <a:t>https://github.com/MotasemZiad/Oil-Spill-Classification</a:t>
            </a:r>
          </a:p>
          <a:p>
            <a:pPr>
              <a:buClr>
                <a:schemeClr val="tx1"/>
              </a:buClr>
            </a:pPr>
            <a:r>
              <a:rPr lang="en-US" sz="2400" dirty="0">
                <a:solidFill>
                  <a:srgbClr val="0563C1"/>
                </a:solidFill>
                <a:hlinkClick r:id="rId2">
                  <a:extLst>
                    <a:ext uri="{A12FA001-AC4F-418D-AE19-62706E023703}">
                      <ahyp:hlinkClr xmlns:ahyp="http://schemas.microsoft.com/office/drawing/2018/hyperlinkcolor" val="tx"/>
                    </a:ext>
                  </a:extLst>
                </a:hlinkClick>
              </a:rPr>
              <a:t>https://scikit-learn.org/stable/modules/generated/sklearn.ensemble.RandomForestRegressor.html</a:t>
            </a:r>
            <a:endParaRPr lang="en-US" sz="2400" dirty="0"/>
          </a:p>
          <a:p>
            <a:r>
              <a:rPr lang="en-US" sz="2400" dirty="0">
                <a:hlinkClick r:id="rId3"/>
              </a:rPr>
              <a:t>https://imbalanced-learn.org/stable/references/generated/imblearn.over_sampling.RandomOverSampler.html</a:t>
            </a:r>
            <a:endParaRPr lang="en-US" sz="2400" dirty="0"/>
          </a:p>
          <a:p>
            <a:r>
              <a:rPr lang="en-US" sz="2400" dirty="0">
                <a:hlinkClick r:id="rId4"/>
              </a:rPr>
              <a:t>https://scikit-learn.org/stable/modules/generated/sklearn.preprocessing.StandardScaler.html</a:t>
            </a:r>
            <a:endParaRPr lang="en-US" sz="2400" dirty="0"/>
          </a:p>
          <a:p>
            <a:endParaRPr lang="en-US" sz="2400" dirty="0"/>
          </a:p>
          <a:p>
            <a:endParaRPr lang="en-US" sz="2400" dirty="0"/>
          </a:p>
        </p:txBody>
      </p:sp>
      <p:sp>
        <p:nvSpPr>
          <p:cNvPr id="4" name="Slide Number Placeholder 3">
            <a:extLst>
              <a:ext uri="{FF2B5EF4-FFF2-40B4-BE49-F238E27FC236}">
                <a16:creationId xmlns:a16="http://schemas.microsoft.com/office/drawing/2014/main" id="{CE38FC3C-7647-17A5-B073-A284B420388F}"/>
              </a:ext>
            </a:extLst>
          </p:cNvPr>
          <p:cNvSpPr>
            <a:spLocks noGrp="1"/>
          </p:cNvSpPr>
          <p:nvPr>
            <p:ph type="sldNum" sz="quarter" idx="12"/>
          </p:nvPr>
        </p:nvSpPr>
        <p:spPr/>
        <p:txBody>
          <a:bodyPr/>
          <a:lstStyle/>
          <a:p>
            <a:fld id="{F56AC8B8-03BA-4745-994C-072AEE7EB195}" type="slidenum">
              <a:rPr lang="en-US" smtClean="0"/>
              <a:t>31</a:t>
            </a:fld>
            <a:endParaRPr lang="en-US"/>
          </a:p>
        </p:txBody>
      </p:sp>
    </p:spTree>
    <p:extLst>
      <p:ext uri="{BB962C8B-B14F-4D97-AF65-F5344CB8AC3E}">
        <p14:creationId xmlns:p14="http://schemas.microsoft.com/office/powerpoint/2010/main" val="2615933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FC326-77E1-7C58-067E-4C0493CD0A8D}"/>
              </a:ext>
            </a:extLst>
          </p:cNvPr>
          <p:cNvSpPr>
            <a:spLocks noGrp="1"/>
          </p:cNvSpPr>
          <p:nvPr>
            <p:ph type="title"/>
          </p:nvPr>
        </p:nvSpPr>
        <p:spPr>
          <a:xfrm>
            <a:off x="3541552" y="1157681"/>
            <a:ext cx="3614257" cy="4538444"/>
          </a:xfrm>
        </p:spPr>
        <p:txBody>
          <a:bodyPr>
            <a:noAutofit/>
          </a:bodyPr>
          <a:lstStyle/>
          <a:p>
            <a:r>
              <a:rPr lang="en-US" sz="33600" dirty="0">
                <a:solidFill>
                  <a:srgbClr val="7030A0"/>
                </a:solidFill>
                <a:sym typeface="Wingdings" panose="05000000000000000000" pitchFamily="2" charset="2"/>
              </a:rPr>
              <a:t> </a:t>
            </a:r>
            <a:endParaRPr lang="en-US" sz="33600" dirty="0">
              <a:solidFill>
                <a:srgbClr val="7030A0"/>
              </a:solidFill>
            </a:endParaRPr>
          </a:p>
        </p:txBody>
      </p:sp>
      <p:sp>
        <p:nvSpPr>
          <p:cNvPr id="3" name="Slide Number Placeholder 2">
            <a:extLst>
              <a:ext uri="{FF2B5EF4-FFF2-40B4-BE49-F238E27FC236}">
                <a16:creationId xmlns:a16="http://schemas.microsoft.com/office/drawing/2014/main" id="{14A2F5BC-4D35-7AE1-609A-9916E337CD69}"/>
              </a:ext>
            </a:extLst>
          </p:cNvPr>
          <p:cNvSpPr>
            <a:spLocks noGrp="1"/>
          </p:cNvSpPr>
          <p:nvPr>
            <p:ph type="sldNum" sz="quarter" idx="12"/>
          </p:nvPr>
        </p:nvSpPr>
        <p:spPr/>
        <p:txBody>
          <a:bodyPr/>
          <a:lstStyle/>
          <a:p>
            <a:fld id="{F56AC8B8-03BA-4745-994C-072AEE7EB195}" type="slidenum">
              <a:rPr lang="en-US" smtClean="0"/>
              <a:t>32</a:t>
            </a:fld>
            <a:endParaRPr lang="en-US"/>
          </a:p>
        </p:txBody>
      </p:sp>
    </p:spTree>
    <p:extLst>
      <p:ext uri="{BB962C8B-B14F-4D97-AF65-F5344CB8AC3E}">
        <p14:creationId xmlns:p14="http://schemas.microsoft.com/office/powerpoint/2010/main" val="1496494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6C72-03D5-F7F0-1189-4C7BA75BAA61}"/>
              </a:ext>
            </a:extLst>
          </p:cNvPr>
          <p:cNvSpPr>
            <a:spLocks noGrp="1"/>
          </p:cNvSpPr>
          <p:nvPr>
            <p:ph type="title"/>
          </p:nvPr>
        </p:nvSpPr>
        <p:spPr/>
        <p:txBody>
          <a:bodyPr/>
          <a:lstStyle/>
          <a:p>
            <a:r>
              <a:rPr lang="en-US" dirty="0"/>
              <a:t>About the domain</a:t>
            </a:r>
          </a:p>
        </p:txBody>
      </p:sp>
      <p:sp>
        <p:nvSpPr>
          <p:cNvPr id="3" name="Content Placeholder 2">
            <a:extLst>
              <a:ext uri="{FF2B5EF4-FFF2-40B4-BE49-F238E27FC236}">
                <a16:creationId xmlns:a16="http://schemas.microsoft.com/office/drawing/2014/main" id="{2CAC2674-75A1-6757-F8C2-5CD61FD6D8AE}"/>
              </a:ext>
            </a:extLst>
          </p:cNvPr>
          <p:cNvSpPr>
            <a:spLocks noGrp="1"/>
          </p:cNvSpPr>
          <p:nvPr>
            <p:ph idx="1"/>
          </p:nvPr>
        </p:nvSpPr>
        <p:spPr/>
        <p:txBody>
          <a:bodyPr>
            <a:normAutofit/>
          </a:bodyPr>
          <a:lstStyle/>
          <a:p>
            <a:pPr algn="l" fontAlgn="base"/>
            <a:r>
              <a:rPr lang="en-US" b="0" i="0" dirty="0">
                <a:effectLst/>
              </a:rPr>
              <a:t>There are two classes and the goal is to distinguish between spill and non-spill using the features for a given ocean patch.</a:t>
            </a:r>
          </a:p>
          <a:p>
            <a:pPr lvl="1" fontAlgn="base"/>
            <a:r>
              <a:rPr lang="en-US" sz="2800" b="0" i="0" dirty="0">
                <a:effectLst/>
              </a:rPr>
              <a:t>Non-Spill: negative case, or majority class.</a:t>
            </a:r>
          </a:p>
          <a:p>
            <a:pPr lvl="1" fontAlgn="base"/>
            <a:r>
              <a:rPr lang="en-US" sz="2800" b="0" i="0" dirty="0">
                <a:effectLst/>
              </a:rPr>
              <a:t>Oil Spill: positive case, or minority class.</a:t>
            </a:r>
          </a:p>
        </p:txBody>
      </p:sp>
      <p:sp>
        <p:nvSpPr>
          <p:cNvPr id="4" name="Slide Number Placeholder 3">
            <a:extLst>
              <a:ext uri="{FF2B5EF4-FFF2-40B4-BE49-F238E27FC236}">
                <a16:creationId xmlns:a16="http://schemas.microsoft.com/office/drawing/2014/main" id="{13D1065C-0B23-6D9D-4687-807AC2FDE565}"/>
              </a:ext>
            </a:extLst>
          </p:cNvPr>
          <p:cNvSpPr>
            <a:spLocks noGrp="1"/>
          </p:cNvSpPr>
          <p:nvPr>
            <p:ph type="sldNum" sz="quarter" idx="12"/>
          </p:nvPr>
        </p:nvSpPr>
        <p:spPr/>
        <p:txBody>
          <a:bodyPr/>
          <a:lstStyle/>
          <a:p>
            <a:fld id="{F56AC8B8-03BA-4745-994C-072AEE7EB195}" type="slidenum">
              <a:rPr lang="en-US" smtClean="0"/>
              <a:t>4</a:t>
            </a:fld>
            <a:endParaRPr lang="en-US"/>
          </a:p>
        </p:txBody>
      </p:sp>
    </p:spTree>
    <p:extLst>
      <p:ext uri="{BB962C8B-B14F-4D97-AF65-F5344CB8AC3E}">
        <p14:creationId xmlns:p14="http://schemas.microsoft.com/office/powerpoint/2010/main" val="167037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FE-B6BC-9C9F-F26E-26B2AE28D453}"/>
              </a:ext>
            </a:extLst>
          </p:cNvPr>
          <p:cNvSpPr>
            <a:spLocks noGrp="1"/>
          </p:cNvSpPr>
          <p:nvPr>
            <p:ph type="title"/>
          </p:nvPr>
        </p:nvSpPr>
        <p:spPr/>
        <p:txBody>
          <a:bodyPr/>
          <a:lstStyle/>
          <a:p>
            <a:r>
              <a:rPr lang="en-US" dirty="0"/>
              <a:t>About the domain</a:t>
            </a:r>
          </a:p>
        </p:txBody>
      </p:sp>
      <p:pic>
        <p:nvPicPr>
          <p:cNvPr id="6" name="Content Placeholder 5">
            <a:extLst>
              <a:ext uri="{FF2B5EF4-FFF2-40B4-BE49-F238E27FC236}">
                <a16:creationId xmlns:a16="http://schemas.microsoft.com/office/drawing/2014/main" id="{FBA3C4BE-1CFB-9F82-288C-7749CAAF86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9812" y="2096294"/>
            <a:ext cx="7572375" cy="3810000"/>
          </a:xfrm>
        </p:spPr>
      </p:pic>
      <p:sp>
        <p:nvSpPr>
          <p:cNvPr id="4" name="Slide Number Placeholder 3">
            <a:extLst>
              <a:ext uri="{FF2B5EF4-FFF2-40B4-BE49-F238E27FC236}">
                <a16:creationId xmlns:a16="http://schemas.microsoft.com/office/drawing/2014/main" id="{3461A37B-D7B5-9BB3-0E47-CAA9DAF7ABCF}"/>
              </a:ext>
            </a:extLst>
          </p:cNvPr>
          <p:cNvSpPr>
            <a:spLocks noGrp="1"/>
          </p:cNvSpPr>
          <p:nvPr>
            <p:ph type="sldNum" sz="quarter" idx="12"/>
          </p:nvPr>
        </p:nvSpPr>
        <p:spPr/>
        <p:txBody>
          <a:bodyPr/>
          <a:lstStyle/>
          <a:p>
            <a:fld id="{F56AC8B8-03BA-4745-994C-072AEE7EB195}" type="slidenum">
              <a:rPr lang="en-US" smtClean="0"/>
              <a:t>5</a:t>
            </a:fld>
            <a:endParaRPr lang="en-US"/>
          </a:p>
        </p:txBody>
      </p:sp>
    </p:spTree>
    <p:extLst>
      <p:ext uri="{BB962C8B-B14F-4D97-AF65-F5344CB8AC3E}">
        <p14:creationId xmlns:p14="http://schemas.microsoft.com/office/powerpoint/2010/main" val="2473277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FE-B6BC-9C9F-F26E-26B2AE28D453}"/>
              </a:ext>
            </a:extLst>
          </p:cNvPr>
          <p:cNvSpPr>
            <a:spLocks noGrp="1"/>
          </p:cNvSpPr>
          <p:nvPr>
            <p:ph type="title"/>
          </p:nvPr>
        </p:nvSpPr>
        <p:spPr/>
        <p:txBody>
          <a:bodyPr/>
          <a:lstStyle/>
          <a:p>
            <a:r>
              <a:rPr lang="en-US" dirty="0"/>
              <a:t>About the domain</a:t>
            </a:r>
          </a:p>
        </p:txBody>
      </p:sp>
      <p:sp>
        <p:nvSpPr>
          <p:cNvPr id="4" name="Slide Number Placeholder 3">
            <a:extLst>
              <a:ext uri="{FF2B5EF4-FFF2-40B4-BE49-F238E27FC236}">
                <a16:creationId xmlns:a16="http://schemas.microsoft.com/office/drawing/2014/main" id="{3461A37B-D7B5-9BB3-0E47-CAA9DAF7ABCF}"/>
              </a:ext>
            </a:extLst>
          </p:cNvPr>
          <p:cNvSpPr>
            <a:spLocks noGrp="1"/>
          </p:cNvSpPr>
          <p:nvPr>
            <p:ph type="sldNum" sz="quarter" idx="12"/>
          </p:nvPr>
        </p:nvSpPr>
        <p:spPr/>
        <p:txBody>
          <a:bodyPr/>
          <a:lstStyle/>
          <a:p>
            <a:fld id="{F56AC8B8-03BA-4745-994C-072AEE7EB195}" type="slidenum">
              <a:rPr lang="en-US" smtClean="0"/>
              <a:t>6</a:t>
            </a:fld>
            <a:endParaRPr lang="en-US"/>
          </a:p>
        </p:txBody>
      </p:sp>
      <p:pic>
        <p:nvPicPr>
          <p:cNvPr id="8" name="Content Placeholder 7">
            <a:extLst>
              <a:ext uri="{FF2B5EF4-FFF2-40B4-BE49-F238E27FC236}">
                <a16:creationId xmlns:a16="http://schemas.microsoft.com/office/drawing/2014/main" id="{1E508F8A-4FE7-1D0C-35C1-45720388F8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4127" y="1825625"/>
            <a:ext cx="6523745" cy="4351338"/>
          </a:xfrm>
        </p:spPr>
      </p:pic>
    </p:spTree>
    <p:extLst>
      <p:ext uri="{BB962C8B-B14F-4D97-AF65-F5344CB8AC3E}">
        <p14:creationId xmlns:p14="http://schemas.microsoft.com/office/powerpoint/2010/main" val="2904826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348381-F94E-1E08-559A-B780DCA65C20}"/>
              </a:ext>
            </a:extLst>
          </p:cNvPr>
          <p:cNvSpPr>
            <a:spLocks noGrp="1"/>
          </p:cNvSpPr>
          <p:nvPr>
            <p:ph type="title"/>
          </p:nvPr>
        </p:nvSpPr>
        <p:spPr/>
        <p:txBody>
          <a:bodyPr/>
          <a:lstStyle/>
          <a:p>
            <a:r>
              <a:rPr lang="en-US" dirty="0"/>
              <a:t>About the data</a:t>
            </a:r>
          </a:p>
        </p:txBody>
      </p:sp>
      <p:sp>
        <p:nvSpPr>
          <p:cNvPr id="2" name="Slide Number Placeholder 1">
            <a:extLst>
              <a:ext uri="{FF2B5EF4-FFF2-40B4-BE49-F238E27FC236}">
                <a16:creationId xmlns:a16="http://schemas.microsoft.com/office/drawing/2014/main" id="{4F854354-C68F-8668-4886-D18DE3290A70}"/>
              </a:ext>
            </a:extLst>
          </p:cNvPr>
          <p:cNvSpPr>
            <a:spLocks noGrp="1"/>
          </p:cNvSpPr>
          <p:nvPr>
            <p:ph type="sldNum" sz="quarter" idx="12"/>
          </p:nvPr>
        </p:nvSpPr>
        <p:spPr/>
        <p:txBody>
          <a:bodyPr/>
          <a:lstStyle/>
          <a:p>
            <a:fld id="{F56AC8B8-03BA-4745-994C-072AEE7EB195}" type="slidenum">
              <a:rPr lang="en-US" smtClean="0"/>
              <a:t>7</a:t>
            </a:fld>
            <a:endParaRPr lang="en-US"/>
          </a:p>
        </p:txBody>
      </p:sp>
    </p:spTree>
    <p:extLst>
      <p:ext uri="{BB962C8B-B14F-4D97-AF65-F5344CB8AC3E}">
        <p14:creationId xmlns:p14="http://schemas.microsoft.com/office/powerpoint/2010/main" val="2898937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6C72-03D5-F7F0-1189-4C7BA75BAA61}"/>
              </a:ext>
            </a:extLst>
          </p:cNvPr>
          <p:cNvSpPr>
            <a:spLocks noGrp="1"/>
          </p:cNvSpPr>
          <p:nvPr>
            <p:ph type="title"/>
          </p:nvPr>
        </p:nvSpPr>
        <p:spPr/>
        <p:txBody>
          <a:bodyPr/>
          <a:lstStyle/>
          <a:p>
            <a:r>
              <a:rPr lang="en-US" dirty="0"/>
              <a:t>About the data</a:t>
            </a:r>
          </a:p>
        </p:txBody>
      </p:sp>
      <p:sp>
        <p:nvSpPr>
          <p:cNvPr id="4" name="Slide Number Placeholder 3">
            <a:extLst>
              <a:ext uri="{FF2B5EF4-FFF2-40B4-BE49-F238E27FC236}">
                <a16:creationId xmlns:a16="http://schemas.microsoft.com/office/drawing/2014/main" id="{9EE1467D-13A7-BE50-EBBE-B4FE6C9FB6BF}"/>
              </a:ext>
            </a:extLst>
          </p:cNvPr>
          <p:cNvSpPr>
            <a:spLocks noGrp="1"/>
          </p:cNvSpPr>
          <p:nvPr>
            <p:ph type="sldNum" sz="quarter" idx="12"/>
          </p:nvPr>
        </p:nvSpPr>
        <p:spPr/>
        <p:txBody>
          <a:bodyPr/>
          <a:lstStyle/>
          <a:p>
            <a:fld id="{F56AC8B8-03BA-4745-994C-072AEE7EB195}" type="slidenum">
              <a:rPr lang="en-US" smtClean="0"/>
              <a:t>8</a:t>
            </a:fld>
            <a:endParaRPr lang="en-US"/>
          </a:p>
        </p:txBody>
      </p:sp>
      <p:sp>
        <p:nvSpPr>
          <p:cNvPr id="5" name="Content Placeholder 2">
            <a:extLst>
              <a:ext uri="{FF2B5EF4-FFF2-40B4-BE49-F238E27FC236}">
                <a16:creationId xmlns:a16="http://schemas.microsoft.com/office/drawing/2014/main" id="{9DC1E399-0EC5-8330-298A-C1EE4B3B1522}"/>
              </a:ext>
            </a:extLst>
          </p:cNvPr>
          <p:cNvSpPr txBox="1">
            <a:spLocks/>
          </p:cNvSpPr>
          <p:nvPr/>
        </p:nvSpPr>
        <p:spPr>
          <a:xfrm>
            <a:off x="8382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dataset was developed by starting with satellite images of the ocean, some of which contain an oil spill and some that do not.</a:t>
            </a:r>
          </a:p>
          <a:p>
            <a:r>
              <a:rPr lang="en-US" dirty="0"/>
              <a:t>Images were split into sections and processed using computer vision algorithms to provide a vector of features to describe the contents of the image section or patch.</a:t>
            </a:r>
          </a:p>
          <a:p>
            <a:r>
              <a:rPr lang="en-US" dirty="0"/>
              <a:t>The task is, given a vector that describes the contents of a patch of a satellite image, then predicts whether the patch contains an oil spill or not, e.g. from the illegal or accidental dumping of oil in the ocean.</a:t>
            </a:r>
          </a:p>
        </p:txBody>
      </p:sp>
    </p:spTree>
    <p:extLst>
      <p:ext uri="{BB962C8B-B14F-4D97-AF65-F5344CB8AC3E}">
        <p14:creationId xmlns:p14="http://schemas.microsoft.com/office/powerpoint/2010/main" val="1589616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6C72-03D5-F7F0-1189-4C7BA75BAA61}"/>
              </a:ext>
            </a:extLst>
          </p:cNvPr>
          <p:cNvSpPr>
            <a:spLocks noGrp="1"/>
          </p:cNvSpPr>
          <p:nvPr>
            <p:ph type="title"/>
          </p:nvPr>
        </p:nvSpPr>
        <p:spPr/>
        <p:txBody>
          <a:bodyPr/>
          <a:lstStyle/>
          <a:p>
            <a:r>
              <a:rPr lang="en-US" dirty="0"/>
              <a:t>About the data</a:t>
            </a:r>
          </a:p>
        </p:txBody>
      </p:sp>
      <p:sp>
        <p:nvSpPr>
          <p:cNvPr id="3" name="Content Placeholder 2">
            <a:extLst>
              <a:ext uri="{FF2B5EF4-FFF2-40B4-BE49-F238E27FC236}">
                <a16:creationId xmlns:a16="http://schemas.microsoft.com/office/drawing/2014/main" id="{2CAC2674-75A1-6757-F8C2-5CD61FD6D8AE}"/>
              </a:ext>
            </a:extLst>
          </p:cNvPr>
          <p:cNvSpPr>
            <a:spLocks noGrp="1"/>
          </p:cNvSpPr>
          <p:nvPr>
            <p:ph idx="1"/>
          </p:nvPr>
        </p:nvSpPr>
        <p:spPr/>
        <p:txBody>
          <a:bodyPr>
            <a:normAutofit/>
          </a:bodyPr>
          <a:lstStyle/>
          <a:p>
            <a:pPr algn="l" fontAlgn="base"/>
            <a:r>
              <a:rPr lang="en-US" b="0" i="0" dirty="0">
                <a:effectLst/>
              </a:rPr>
              <a:t>There are two classes and the goal is to distinguish between spill and non-spill using the features for a given ocean patch.</a:t>
            </a:r>
          </a:p>
          <a:p>
            <a:pPr lvl="1" fontAlgn="base"/>
            <a:r>
              <a:rPr lang="en-US" sz="2800" b="0" i="0" dirty="0">
                <a:effectLst/>
              </a:rPr>
              <a:t>Non-Spill: negative case, or majority class.</a:t>
            </a:r>
          </a:p>
          <a:p>
            <a:pPr lvl="1" fontAlgn="base"/>
            <a:r>
              <a:rPr lang="en-US" sz="2800" b="0" i="0" dirty="0">
                <a:effectLst/>
              </a:rPr>
              <a:t>Oil Spill: positive case, or minority class.</a:t>
            </a:r>
          </a:p>
          <a:p>
            <a:pPr marL="0" indent="0" fontAlgn="base">
              <a:buNone/>
            </a:pPr>
            <a:endParaRPr lang="en-US" sz="3200" dirty="0"/>
          </a:p>
          <a:p>
            <a:pPr marL="0" indent="0" fontAlgn="base">
              <a:buNone/>
            </a:pPr>
            <a:endParaRPr lang="en-US" sz="3200" b="0" i="0" dirty="0">
              <a:effectLst/>
            </a:endParaRPr>
          </a:p>
          <a:p>
            <a:pPr marL="0" indent="0" fontAlgn="base">
              <a:buNone/>
            </a:pPr>
            <a:endParaRPr lang="en-US" dirty="0">
              <a:latin typeface="+mj-lt"/>
            </a:endParaRPr>
          </a:p>
          <a:p>
            <a:pPr fontAlgn="base"/>
            <a:r>
              <a:rPr lang="en-US" b="0" i="0" dirty="0">
                <a:effectLst/>
              </a:rPr>
              <a:t>The dataset link: </a:t>
            </a:r>
            <a:r>
              <a:rPr lang="en-US" b="0" i="0" u="none" strike="noStrike" dirty="0">
                <a:effectLst/>
                <a:hlinkClick r:id="rId2"/>
              </a:rPr>
              <a:t>https://www.kaggle.com/datasets/sudhanshu2198/oil-spill-detection</a:t>
            </a:r>
            <a:endParaRPr lang="en-US" b="0" i="0" dirty="0">
              <a:effectLst/>
            </a:endParaRPr>
          </a:p>
          <a:p>
            <a:pPr lvl="1" fontAlgn="base"/>
            <a:endParaRPr lang="en-US" sz="2800" dirty="0"/>
          </a:p>
        </p:txBody>
      </p:sp>
      <p:sp>
        <p:nvSpPr>
          <p:cNvPr id="4" name="Slide Number Placeholder 3">
            <a:extLst>
              <a:ext uri="{FF2B5EF4-FFF2-40B4-BE49-F238E27FC236}">
                <a16:creationId xmlns:a16="http://schemas.microsoft.com/office/drawing/2014/main" id="{13D1065C-0B23-6D9D-4687-807AC2FDE565}"/>
              </a:ext>
            </a:extLst>
          </p:cNvPr>
          <p:cNvSpPr>
            <a:spLocks noGrp="1"/>
          </p:cNvSpPr>
          <p:nvPr>
            <p:ph type="sldNum" sz="quarter" idx="12"/>
          </p:nvPr>
        </p:nvSpPr>
        <p:spPr/>
        <p:txBody>
          <a:bodyPr/>
          <a:lstStyle/>
          <a:p>
            <a:fld id="{F56AC8B8-03BA-4745-994C-072AEE7EB195}" type="slidenum">
              <a:rPr lang="en-US" smtClean="0"/>
              <a:t>9</a:t>
            </a:fld>
            <a:endParaRPr lang="en-US"/>
          </a:p>
        </p:txBody>
      </p:sp>
    </p:spTree>
    <p:extLst>
      <p:ext uri="{BB962C8B-B14F-4D97-AF65-F5344CB8AC3E}">
        <p14:creationId xmlns:p14="http://schemas.microsoft.com/office/powerpoint/2010/main" val="1147944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1010</TotalTime>
  <Words>884</Words>
  <Application>Microsoft Office PowerPoint</Application>
  <PresentationFormat>Widescreen</PresentationFormat>
  <Paragraphs>113</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Data Science CSCI 3320 Project: Oil-Spill Classification</vt:lpstr>
      <vt:lpstr>About the domain</vt:lpstr>
      <vt:lpstr>About the domain</vt:lpstr>
      <vt:lpstr>About the domain</vt:lpstr>
      <vt:lpstr>About the domain</vt:lpstr>
      <vt:lpstr>About the domain</vt:lpstr>
      <vt:lpstr>About the data</vt:lpstr>
      <vt:lpstr>About the data</vt:lpstr>
      <vt:lpstr>About the data</vt:lpstr>
      <vt:lpstr>Data Exploration </vt:lpstr>
      <vt:lpstr>Data exploration </vt:lpstr>
      <vt:lpstr>Data Exploration </vt:lpstr>
      <vt:lpstr>Data Exploration </vt:lpstr>
      <vt:lpstr>Data Visualization</vt:lpstr>
      <vt:lpstr>Data Visualization – Find Correlation </vt:lpstr>
      <vt:lpstr>Data Visualization – Scatter Plot</vt:lpstr>
      <vt:lpstr>Data Visualization – Box Plot</vt:lpstr>
      <vt:lpstr>Data Preparation </vt:lpstr>
      <vt:lpstr>Data Preparation – Data Cleaning</vt:lpstr>
      <vt:lpstr>Data Cleaning</vt:lpstr>
      <vt:lpstr>Data Preparation – Data Transformation</vt:lpstr>
      <vt:lpstr>Data Transformation – Data Scaling</vt:lpstr>
      <vt:lpstr>Data Preparation</vt:lpstr>
      <vt:lpstr>Splitting Data into (Training – Testing)</vt:lpstr>
      <vt:lpstr>Predictive Analytics </vt:lpstr>
      <vt:lpstr>Predictive Analytics </vt:lpstr>
      <vt:lpstr>Fitting the model to the data – Before Oversampling</vt:lpstr>
      <vt:lpstr>Fitting the model to the data – After Oversampling (half of majority class)</vt:lpstr>
      <vt:lpstr>Fitting the model to the data – After Oversampling (equal to majority class)</vt:lpstr>
      <vt:lpstr>Conclusions </vt:lpstr>
      <vt:lpstr>References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CSCI 3320 Project: Data Set Name</dc:title>
  <dc:creator>SAAD Motaz</dc:creator>
  <cp:lastModifiedBy>Moatasem Abunima</cp:lastModifiedBy>
  <cp:revision>32</cp:revision>
  <dcterms:created xsi:type="dcterms:W3CDTF">2022-12-04T07:18:07Z</dcterms:created>
  <dcterms:modified xsi:type="dcterms:W3CDTF">2022-12-27T14:56:50Z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95f8ddb-c25f-497d-94ef-0e25e41810d1_Enabled">
    <vt:lpwstr>true</vt:lpwstr>
  </property>
  <property fmtid="{D5CDD505-2E9C-101B-9397-08002B2CF9AE}" pid="3" name="MSIP_Label_995f8ddb-c25f-497d-94ef-0e25e41810d1_SetDate">
    <vt:lpwstr>2022-12-04T07:26:37Z</vt:lpwstr>
  </property>
  <property fmtid="{D5CDD505-2E9C-101B-9397-08002B2CF9AE}" pid="4" name="MSIP_Label_995f8ddb-c25f-497d-94ef-0e25e41810d1_Method">
    <vt:lpwstr>Standard</vt:lpwstr>
  </property>
  <property fmtid="{D5CDD505-2E9C-101B-9397-08002B2CF9AE}" pid="5" name="MSIP_Label_995f8ddb-c25f-497d-94ef-0e25e41810d1_Name">
    <vt:lpwstr>UN Internal</vt:lpwstr>
  </property>
  <property fmtid="{D5CDD505-2E9C-101B-9397-08002B2CF9AE}" pid="6" name="MSIP_Label_995f8ddb-c25f-497d-94ef-0e25e41810d1_SiteId">
    <vt:lpwstr>a33def57-39f8-4005-93ed-e80266830257</vt:lpwstr>
  </property>
  <property fmtid="{D5CDD505-2E9C-101B-9397-08002B2CF9AE}" pid="7" name="MSIP_Label_995f8ddb-c25f-497d-94ef-0e25e41810d1_ActionId">
    <vt:lpwstr>f52ec428-1666-4be0-b234-d18e56e32647</vt:lpwstr>
  </property>
  <property fmtid="{D5CDD505-2E9C-101B-9397-08002B2CF9AE}" pid="8" name="MSIP_Label_995f8ddb-c25f-497d-94ef-0e25e41810d1_ContentBits">
    <vt:lpwstr>0</vt:lpwstr>
  </property>
</Properties>
</file>