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7"/>
  </p:notesMasterIdLst>
  <p:handoutMasterIdLst>
    <p:handoutMasterId r:id="rId18"/>
  </p:handoutMasterIdLst>
  <p:sldIdLst>
    <p:sldId id="496" r:id="rId5"/>
    <p:sldId id="497" r:id="rId6"/>
    <p:sldId id="498" r:id="rId7"/>
    <p:sldId id="429" r:id="rId8"/>
    <p:sldId id="501" r:id="rId9"/>
    <p:sldId id="503" r:id="rId10"/>
    <p:sldId id="507" r:id="rId11"/>
    <p:sldId id="508" r:id="rId12"/>
    <p:sldId id="509" r:id="rId13"/>
    <p:sldId id="511" r:id="rId14"/>
    <p:sldId id="510" r:id="rId15"/>
    <p:sldId id="506" r:id="rId1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67B0F6-2B87-4960-B311-A8B942BCEACE}" v="11" dt="2021-01-23T16:27:34.1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48"/>
      </p:cViewPr>
      <p:guideLst>
        <p:guide orient="horz" pos="19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9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" userId="24554375a9940109" providerId="LiveId" clId="{6C67B0F6-2B87-4960-B311-A8B942BCEACE}"/>
    <pc:docChg chg="undo custSel addSld delSld modSld">
      <pc:chgData name="thomas" userId="24554375a9940109" providerId="LiveId" clId="{6C67B0F6-2B87-4960-B311-A8B942BCEACE}" dt="2021-01-23T16:28:10.851" v="1308" actId="1076"/>
      <pc:docMkLst>
        <pc:docMk/>
      </pc:docMkLst>
      <pc:sldChg chg="addSp delSp modSp new mod">
        <pc:chgData name="thomas" userId="24554375a9940109" providerId="LiveId" clId="{6C67B0F6-2B87-4960-B311-A8B942BCEACE}" dt="2021-01-21T18:24:21.693" v="444" actId="478"/>
        <pc:sldMkLst>
          <pc:docMk/>
          <pc:sldMk cId="2249064844" sldId="507"/>
        </pc:sldMkLst>
        <pc:spChg chg="mod">
          <ac:chgData name="thomas" userId="24554375a9940109" providerId="LiveId" clId="{6C67B0F6-2B87-4960-B311-A8B942BCEACE}" dt="2021-01-21T18:13:18.652" v="26" actId="20577"/>
          <ac:spMkLst>
            <pc:docMk/>
            <pc:sldMk cId="2249064844" sldId="507"/>
            <ac:spMk id="2" creationId="{0A81F12B-AD17-4ABD-A76A-8838DFB30349}"/>
          </ac:spMkLst>
        </pc:spChg>
        <pc:spChg chg="mod">
          <ac:chgData name="thomas" userId="24554375a9940109" providerId="LiveId" clId="{6C67B0F6-2B87-4960-B311-A8B942BCEACE}" dt="2021-01-21T18:13:28.882" v="69" actId="20577"/>
          <ac:spMkLst>
            <pc:docMk/>
            <pc:sldMk cId="2249064844" sldId="507"/>
            <ac:spMk id="3" creationId="{BD120B8A-C29F-4B97-B267-9C35BCA1C730}"/>
          </ac:spMkLst>
        </pc:spChg>
        <pc:spChg chg="mod">
          <ac:chgData name="thomas" userId="24554375a9940109" providerId="LiveId" clId="{6C67B0F6-2B87-4960-B311-A8B942BCEACE}" dt="2021-01-21T18:15:27.242" v="281" actId="313"/>
          <ac:spMkLst>
            <pc:docMk/>
            <pc:sldMk cId="2249064844" sldId="507"/>
            <ac:spMk id="4" creationId="{4C765D61-BBE7-4F7F-B5E0-C586E31418C1}"/>
          </ac:spMkLst>
        </pc:spChg>
        <pc:spChg chg="mod">
          <ac:chgData name="thomas" userId="24554375a9940109" providerId="LiveId" clId="{6C67B0F6-2B87-4960-B311-A8B942BCEACE}" dt="2021-01-21T18:17:10.076" v="310" actId="1076"/>
          <ac:spMkLst>
            <pc:docMk/>
            <pc:sldMk cId="2249064844" sldId="507"/>
            <ac:spMk id="5" creationId="{8D7CB69A-3665-498D-BDFB-75925FFDD1E6}"/>
          </ac:spMkLst>
        </pc:spChg>
        <pc:spChg chg="del">
          <ac:chgData name="thomas" userId="24554375a9940109" providerId="LiveId" clId="{6C67B0F6-2B87-4960-B311-A8B942BCEACE}" dt="2021-01-21T18:16:38.910" v="301" actId="931"/>
          <ac:spMkLst>
            <pc:docMk/>
            <pc:sldMk cId="2249064844" sldId="507"/>
            <ac:spMk id="6" creationId="{81C6ECA5-85EF-49A2-A7EB-A72B24C7AF1F}"/>
          </ac:spMkLst>
        </pc:spChg>
        <pc:spChg chg="del">
          <ac:chgData name="thomas" userId="24554375a9940109" providerId="LiveId" clId="{6C67B0F6-2B87-4960-B311-A8B942BCEACE}" dt="2021-01-21T18:24:21.693" v="444" actId="478"/>
          <ac:spMkLst>
            <pc:docMk/>
            <pc:sldMk cId="2249064844" sldId="507"/>
            <ac:spMk id="7" creationId="{112A22CE-5EEE-46D8-9789-F052F4169492}"/>
          </ac:spMkLst>
        </pc:spChg>
        <pc:spChg chg="del">
          <ac:chgData name="thomas" userId="24554375a9940109" providerId="LiveId" clId="{6C67B0F6-2B87-4960-B311-A8B942BCEACE}" dt="2021-01-21T18:24:18.783" v="443" actId="478"/>
          <ac:spMkLst>
            <pc:docMk/>
            <pc:sldMk cId="2249064844" sldId="507"/>
            <ac:spMk id="8" creationId="{D19CE7D7-F3AE-444D-886D-7E8BE5FFE9A3}"/>
          </ac:spMkLst>
        </pc:spChg>
        <pc:picChg chg="add mod modCrop">
          <ac:chgData name="thomas" userId="24554375a9940109" providerId="LiveId" clId="{6C67B0F6-2B87-4960-B311-A8B942BCEACE}" dt="2021-01-21T18:17:03.441" v="309" actId="1076"/>
          <ac:picMkLst>
            <pc:docMk/>
            <pc:sldMk cId="2249064844" sldId="507"/>
            <ac:picMk id="11" creationId="{78E0D512-8D8C-4AE5-BED7-4EA7806DD822}"/>
          </ac:picMkLst>
        </pc:picChg>
      </pc:sldChg>
      <pc:sldChg chg="addSp delSp modSp new mod">
        <pc:chgData name="thomas" userId="24554375a9940109" providerId="LiveId" clId="{6C67B0F6-2B87-4960-B311-A8B942BCEACE}" dt="2021-01-21T18:24:39.191" v="445" actId="14100"/>
        <pc:sldMkLst>
          <pc:docMk/>
          <pc:sldMk cId="2789013101" sldId="508"/>
        </pc:sldMkLst>
        <pc:spChg chg="mod">
          <ac:chgData name="thomas" userId="24554375a9940109" providerId="LiveId" clId="{6C67B0F6-2B87-4960-B311-A8B942BCEACE}" dt="2021-01-21T18:20:42.017" v="367" actId="1076"/>
          <ac:spMkLst>
            <pc:docMk/>
            <pc:sldMk cId="2789013101" sldId="508"/>
            <ac:spMk id="2" creationId="{6056EC76-FF2E-4AB2-B032-6ED278AA4E82}"/>
          </ac:spMkLst>
        </pc:spChg>
        <pc:spChg chg="del">
          <ac:chgData name="thomas" userId="24554375a9940109" providerId="LiveId" clId="{6C67B0F6-2B87-4960-B311-A8B942BCEACE}" dt="2021-01-21T18:20:13.566" v="361" actId="931"/>
          <ac:spMkLst>
            <pc:docMk/>
            <pc:sldMk cId="2789013101" sldId="508"/>
            <ac:spMk id="3" creationId="{FD12C52A-B074-4F96-828B-A0D42330CC0D}"/>
          </ac:spMkLst>
        </pc:spChg>
        <pc:spChg chg="del">
          <ac:chgData name="thomas" userId="24554375a9940109" providerId="LiveId" clId="{6C67B0F6-2B87-4960-B311-A8B942BCEACE}" dt="2021-01-21T18:20:49.480" v="368" actId="478"/>
          <ac:spMkLst>
            <pc:docMk/>
            <pc:sldMk cId="2789013101" sldId="508"/>
            <ac:spMk id="4" creationId="{A44C87B8-F5E5-4CC9-9026-EFE6F4A852B3}"/>
          </ac:spMkLst>
        </pc:spChg>
        <pc:spChg chg="del mod">
          <ac:chgData name="thomas" userId="24554375a9940109" providerId="LiveId" clId="{6C67B0F6-2B87-4960-B311-A8B942BCEACE}" dt="2021-01-21T18:21:15.906" v="374" actId="478"/>
          <ac:spMkLst>
            <pc:docMk/>
            <pc:sldMk cId="2789013101" sldId="508"/>
            <ac:spMk id="5" creationId="{FC22D5DC-2E72-4377-B4B8-C6CEC6C94924}"/>
          </ac:spMkLst>
        </pc:spChg>
        <pc:picChg chg="add mod modCrop">
          <ac:chgData name="thomas" userId="24554375a9940109" providerId="LiveId" clId="{6C67B0F6-2B87-4960-B311-A8B942BCEACE}" dt="2021-01-21T18:24:39.191" v="445" actId="14100"/>
          <ac:picMkLst>
            <pc:docMk/>
            <pc:sldMk cId="2789013101" sldId="508"/>
            <ac:picMk id="8" creationId="{EC320955-0F40-42C4-9FD2-EC05D177D804}"/>
          </ac:picMkLst>
        </pc:picChg>
      </pc:sldChg>
      <pc:sldChg chg="new del">
        <pc:chgData name="thomas" userId="24554375a9940109" providerId="LiveId" clId="{6C67B0F6-2B87-4960-B311-A8B942BCEACE}" dt="2021-01-21T18:18:47.075" v="325" actId="47"/>
        <pc:sldMkLst>
          <pc:docMk/>
          <pc:sldMk cId="3845909854" sldId="508"/>
        </pc:sldMkLst>
      </pc:sldChg>
      <pc:sldChg chg="modSp new del mod">
        <pc:chgData name="thomas" userId="24554375a9940109" providerId="LiveId" clId="{6C67B0F6-2B87-4960-B311-A8B942BCEACE}" dt="2021-01-21T18:18:15.627" v="323" actId="47"/>
        <pc:sldMkLst>
          <pc:docMk/>
          <pc:sldMk cId="4079704982" sldId="508"/>
        </pc:sldMkLst>
        <pc:spChg chg="mod">
          <ac:chgData name="thomas" userId="24554375a9940109" providerId="LiveId" clId="{6C67B0F6-2B87-4960-B311-A8B942BCEACE}" dt="2021-01-21T18:18:08.977" v="322" actId="20577"/>
          <ac:spMkLst>
            <pc:docMk/>
            <pc:sldMk cId="4079704982" sldId="508"/>
            <ac:spMk id="2" creationId="{55E44B0B-B5DA-4B62-B1C7-F835315B9FFC}"/>
          </ac:spMkLst>
        </pc:spChg>
      </pc:sldChg>
      <pc:sldChg chg="addSp delSp modSp new mod">
        <pc:chgData name="thomas" userId="24554375a9940109" providerId="LiveId" clId="{6C67B0F6-2B87-4960-B311-A8B942BCEACE}" dt="2021-01-21T18:24:54.207" v="447" actId="1076"/>
        <pc:sldMkLst>
          <pc:docMk/>
          <pc:sldMk cId="887201433" sldId="509"/>
        </pc:sldMkLst>
        <pc:spChg chg="mod">
          <ac:chgData name="thomas" userId="24554375a9940109" providerId="LiveId" clId="{6C67B0F6-2B87-4960-B311-A8B942BCEACE}" dt="2021-01-21T18:22:22.698" v="439" actId="20577"/>
          <ac:spMkLst>
            <pc:docMk/>
            <pc:sldMk cId="887201433" sldId="509"/>
            <ac:spMk id="2" creationId="{50EDD182-15CF-4E03-AEE9-0ED4130AC477}"/>
          </ac:spMkLst>
        </pc:spChg>
        <pc:spChg chg="del">
          <ac:chgData name="thomas" userId="24554375a9940109" providerId="LiveId" clId="{6C67B0F6-2B87-4960-B311-A8B942BCEACE}" dt="2021-01-21T18:23:30.822" v="440" actId="931"/>
          <ac:spMkLst>
            <pc:docMk/>
            <pc:sldMk cId="887201433" sldId="509"/>
            <ac:spMk id="3" creationId="{55697ED2-385A-459A-974F-E51049939E4B}"/>
          </ac:spMkLst>
        </pc:spChg>
        <pc:spChg chg="del">
          <ac:chgData name="thomas" userId="24554375a9940109" providerId="LiveId" clId="{6C67B0F6-2B87-4960-B311-A8B942BCEACE}" dt="2021-01-21T18:23:38.619" v="442" actId="478"/>
          <ac:spMkLst>
            <pc:docMk/>
            <pc:sldMk cId="887201433" sldId="509"/>
            <ac:spMk id="4" creationId="{58273B8C-0BF7-4728-A213-FADAB944C2DB}"/>
          </ac:spMkLst>
        </pc:spChg>
        <pc:spChg chg="del">
          <ac:chgData name="thomas" userId="24554375a9940109" providerId="LiveId" clId="{6C67B0F6-2B87-4960-B311-A8B942BCEACE}" dt="2021-01-21T18:23:36.347" v="441" actId="478"/>
          <ac:spMkLst>
            <pc:docMk/>
            <pc:sldMk cId="887201433" sldId="509"/>
            <ac:spMk id="5" creationId="{1F040996-942F-425A-A091-47FA706EA567}"/>
          </ac:spMkLst>
        </pc:spChg>
        <pc:picChg chg="add mod">
          <ac:chgData name="thomas" userId="24554375a9940109" providerId="LiveId" clId="{6C67B0F6-2B87-4960-B311-A8B942BCEACE}" dt="2021-01-21T18:24:54.207" v="447" actId="1076"/>
          <ac:picMkLst>
            <pc:docMk/>
            <pc:sldMk cId="887201433" sldId="509"/>
            <ac:picMk id="8" creationId="{F31E154B-5D81-4C07-B4EC-AC6BC0E32B60}"/>
          </ac:picMkLst>
        </pc:picChg>
      </pc:sldChg>
      <pc:sldChg chg="addSp delSp modSp new mod">
        <pc:chgData name="thomas" userId="24554375a9940109" providerId="LiveId" clId="{6C67B0F6-2B87-4960-B311-A8B942BCEACE}" dt="2021-01-21T18:32:57.249" v="674" actId="1076"/>
        <pc:sldMkLst>
          <pc:docMk/>
          <pc:sldMk cId="643565340" sldId="510"/>
        </pc:sldMkLst>
        <pc:spChg chg="mod">
          <ac:chgData name="thomas" userId="24554375a9940109" providerId="LiveId" clId="{6C67B0F6-2B87-4960-B311-A8B942BCEACE}" dt="2021-01-21T18:26:58.304" v="459" actId="20577"/>
          <ac:spMkLst>
            <pc:docMk/>
            <pc:sldMk cId="643565340" sldId="510"/>
            <ac:spMk id="2" creationId="{975DD2D6-FE18-419C-84B8-61C56F3B16D9}"/>
          </ac:spMkLst>
        </pc:spChg>
        <pc:spChg chg="mod">
          <ac:chgData name="thomas" userId="24554375a9940109" providerId="LiveId" clId="{6C67B0F6-2B87-4960-B311-A8B942BCEACE}" dt="2021-01-21T18:29:02.813" v="632" actId="14100"/>
          <ac:spMkLst>
            <pc:docMk/>
            <pc:sldMk cId="643565340" sldId="510"/>
            <ac:spMk id="3" creationId="{B83ACDD3-B4B3-42AE-BDC2-D06172532936}"/>
          </ac:spMkLst>
        </pc:spChg>
        <pc:spChg chg="mod">
          <ac:chgData name="thomas" userId="24554375a9940109" providerId="LiveId" clId="{6C67B0F6-2B87-4960-B311-A8B942BCEACE}" dt="2021-01-21T18:29:17.859" v="649" actId="20577"/>
          <ac:spMkLst>
            <pc:docMk/>
            <pc:sldMk cId="643565340" sldId="510"/>
            <ac:spMk id="4" creationId="{59929CC1-2BE9-4939-A46F-2AC64E8CDCE1}"/>
          </ac:spMkLst>
        </pc:spChg>
        <pc:spChg chg="del">
          <ac:chgData name="thomas" userId="24554375a9940109" providerId="LiveId" clId="{6C67B0F6-2B87-4960-B311-A8B942BCEACE}" dt="2021-01-21T18:28:54.756" v="631" actId="478"/>
          <ac:spMkLst>
            <pc:docMk/>
            <pc:sldMk cId="643565340" sldId="510"/>
            <ac:spMk id="5" creationId="{61DECA4B-D8DC-4C37-B8D4-5FAEAB953448}"/>
          </ac:spMkLst>
        </pc:spChg>
        <pc:spChg chg="del">
          <ac:chgData name="thomas" userId="24554375a9940109" providerId="LiveId" clId="{6C67B0F6-2B87-4960-B311-A8B942BCEACE}" dt="2021-01-21T18:28:51.098" v="630" actId="478"/>
          <ac:spMkLst>
            <pc:docMk/>
            <pc:sldMk cId="643565340" sldId="510"/>
            <ac:spMk id="6" creationId="{3920BC8D-3F65-47D2-9EA9-6B89E2085F36}"/>
          </ac:spMkLst>
        </pc:spChg>
        <pc:picChg chg="add mod">
          <ac:chgData name="thomas" userId="24554375a9940109" providerId="LiveId" clId="{6C67B0F6-2B87-4960-B311-A8B942BCEACE}" dt="2021-01-21T18:28:27.817" v="628" actId="1076"/>
          <ac:picMkLst>
            <pc:docMk/>
            <pc:sldMk cId="643565340" sldId="510"/>
            <ac:picMk id="9" creationId="{E5202E64-CF83-4764-8605-3F077918CC31}"/>
          </ac:picMkLst>
        </pc:picChg>
        <pc:picChg chg="add mod">
          <ac:chgData name="thomas" userId="24554375a9940109" providerId="LiveId" clId="{6C67B0F6-2B87-4960-B311-A8B942BCEACE}" dt="2021-01-21T18:29:39.402" v="651" actId="1076"/>
          <ac:picMkLst>
            <pc:docMk/>
            <pc:sldMk cId="643565340" sldId="510"/>
            <ac:picMk id="11" creationId="{4CDF2AA9-5F78-499C-95B2-45F75E166334}"/>
          </ac:picMkLst>
        </pc:picChg>
        <pc:picChg chg="add del mod">
          <ac:chgData name="thomas" userId="24554375a9940109" providerId="LiveId" clId="{6C67B0F6-2B87-4960-B311-A8B942BCEACE}" dt="2021-01-21T18:30:01.582" v="654" actId="478"/>
          <ac:picMkLst>
            <pc:docMk/>
            <pc:sldMk cId="643565340" sldId="510"/>
            <ac:picMk id="13" creationId="{56959D64-E259-47E8-A49F-9757290D8C6D}"/>
          </ac:picMkLst>
        </pc:picChg>
        <pc:picChg chg="add mod">
          <ac:chgData name="thomas" userId="24554375a9940109" providerId="LiveId" clId="{6C67B0F6-2B87-4960-B311-A8B942BCEACE}" dt="2021-01-21T18:30:16.925" v="656" actId="1076"/>
          <ac:picMkLst>
            <pc:docMk/>
            <pc:sldMk cId="643565340" sldId="510"/>
            <ac:picMk id="15" creationId="{44BBD7EC-BB01-42E0-81B6-A2638B1B75CC}"/>
          </ac:picMkLst>
        </pc:picChg>
        <pc:picChg chg="add mod">
          <ac:chgData name="thomas" userId="24554375a9940109" providerId="LiveId" clId="{6C67B0F6-2B87-4960-B311-A8B942BCEACE}" dt="2021-01-21T18:30:46.326" v="663" actId="1076"/>
          <ac:picMkLst>
            <pc:docMk/>
            <pc:sldMk cId="643565340" sldId="510"/>
            <ac:picMk id="17" creationId="{CC769B28-7D5C-4854-A0E0-58E9BC6D2049}"/>
          </ac:picMkLst>
        </pc:picChg>
        <pc:picChg chg="add del mod">
          <ac:chgData name="thomas" userId="24554375a9940109" providerId="LiveId" clId="{6C67B0F6-2B87-4960-B311-A8B942BCEACE}" dt="2021-01-21T18:31:42.885" v="671" actId="478"/>
          <ac:picMkLst>
            <pc:docMk/>
            <pc:sldMk cId="643565340" sldId="510"/>
            <ac:picMk id="19" creationId="{EEF6453F-5845-46B4-9CA8-16190CE31A30}"/>
          </ac:picMkLst>
        </pc:picChg>
        <pc:picChg chg="add mod">
          <ac:chgData name="thomas" userId="24554375a9940109" providerId="LiveId" clId="{6C67B0F6-2B87-4960-B311-A8B942BCEACE}" dt="2021-01-21T18:32:57.249" v="674" actId="1076"/>
          <ac:picMkLst>
            <pc:docMk/>
            <pc:sldMk cId="643565340" sldId="510"/>
            <ac:picMk id="21" creationId="{1DB02E32-AC8C-4765-BD31-23B1D406BA94}"/>
          </ac:picMkLst>
        </pc:picChg>
      </pc:sldChg>
      <pc:sldChg chg="modSp new del mod">
        <pc:chgData name="thomas" userId="24554375a9940109" providerId="LiveId" clId="{6C67B0F6-2B87-4960-B311-A8B942BCEACE}" dt="2021-01-23T16:20:48.535" v="677" actId="2696"/>
        <pc:sldMkLst>
          <pc:docMk/>
          <pc:sldMk cId="345866721" sldId="511"/>
        </pc:sldMkLst>
        <pc:spChg chg="mod">
          <ac:chgData name="thomas" userId="24554375a9940109" providerId="LiveId" clId="{6C67B0F6-2B87-4960-B311-A8B942BCEACE}" dt="2021-01-23T16:20:45.653" v="676" actId="20577"/>
          <ac:spMkLst>
            <pc:docMk/>
            <pc:sldMk cId="345866721" sldId="511"/>
            <ac:spMk id="7" creationId="{3C210EC2-2083-41E9-9C12-A2BBA86DEBDB}"/>
          </ac:spMkLst>
        </pc:spChg>
      </pc:sldChg>
      <pc:sldChg chg="addSp delSp modSp new mod">
        <pc:chgData name="thomas" userId="24554375a9940109" providerId="LiveId" clId="{6C67B0F6-2B87-4960-B311-A8B942BCEACE}" dt="2021-01-23T16:28:10.851" v="1308" actId="1076"/>
        <pc:sldMkLst>
          <pc:docMk/>
          <pc:sldMk cId="2916922613" sldId="511"/>
        </pc:sldMkLst>
        <pc:spChg chg="mod">
          <ac:chgData name="thomas" userId="24554375a9940109" providerId="LiveId" clId="{6C67B0F6-2B87-4960-B311-A8B942BCEACE}" dt="2021-01-23T16:21:01.164" v="707" actId="20577"/>
          <ac:spMkLst>
            <pc:docMk/>
            <pc:sldMk cId="2916922613" sldId="511"/>
            <ac:spMk id="2" creationId="{C5FBDB9B-FD55-4224-AA1A-13DA40C4B98B}"/>
          </ac:spMkLst>
        </pc:spChg>
        <pc:spChg chg="del mod">
          <ac:chgData name="thomas" userId="24554375a9940109" providerId="LiveId" clId="{6C67B0F6-2B87-4960-B311-A8B942BCEACE}" dt="2021-01-23T16:26:38.408" v="1292" actId="478"/>
          <ac:spMkLst>
            <pc:docMk/>
            <pc:sldMk cId="2916922613" sldId="511"/>
            <ac:spMk id="3" creationId="{45F1AD6F-9D1E-422A-883B-8F15F86702A0}"/>
          </ac:spMkLst>
        </pc:spChg>
        <pc:spChg chg="mod">
          <ac:chgData name="thomas" userId="24554375a9940109" providerId="LiveId" clId="{6C67B0F6-2B87-4960-B311-A8B942BCEACE}" dt="2021-01-23T16:27:56.229" v="1305" actId="1076"/>
          <ac:spMkLst>
            <pc:docMk/>
            <pc:sldMk cId="2916922613" sldId="511"/>
            <ac:spMk id="4" creationId="{CD07267D-C48B-49AF-9ED5-989C26444021}"/>
          </ac:spMkLst>
        </pc:spChg>
        <pc:spChg chg="del mod">
          <ac:chgData name="thomas" userId="24554375a9940109" providerId="LiveId" clId="{6C67B0F6-2B87-4960-B311-A8B942BCEACE}" dt="2021-01-23T16:26:39.870" v="1293" actId="478"/>
          <ac:spMkLst>
            <pc:docMk/>
            <pc:sldMk cId="2916922613" sldId="511"/>
            <ac:spMk id="5" creationId="{7B3C1984-E103-4C29-9454-1895821BD59D}"/>
          </ac:spMkLst>
        </pc:spChg>
        <pc:spChg chg="mod">
          <ac:chgData name="thomas" userId="24554375a9940109" providerId="LiveId" clId="{6C67B0F6-2B87-4960-B311-A8B942BCEACE}" dt="2021-01-23T16:28:00.762" v="1306" actId="1076"/>
          <ac:spMkLst>
            <pc:docMk/>
            <pc:sldMk cId="2916922613" sldId="511"/>
            <ac:spMk id="6" creationId="{8A2B141C-FD54-4486-9B5E-3BDFDC509E34}"/>
          </ac:spMkLst>
        </pc:spChg>
        <pc:spChg chg="del">
          <ac:chgData name="thomas" userId="24554375a9940109" providerId="LiveId" clId="{6C67B0F6-2B87-4960-B311-A8B942BCEACE}" dt="2021-01-23T16:27:52.029" v="1304" actId="478"/>
          <ac:spMkLst>
            <pc:docMk/>
            <pc:sldMk cId="2916922613" sldId="511"/>
            <ac:spMk id="7" creationId="{03F33411-7942-43A2-9A58-13474F11A609}"/>
          </ac:spMkLst>
        </pc:spChg>
        <pc:spChg chg="del">
          <ac:chgData name="thomas" userId="24554375a9940109" providerId="LiveId" clId="{6C67B0F6-2B87-4960-B311-A8B942BCEACE}" dt="2021-01-23T16:27:50.686" v="1303" actId="478"/>
          <ac:spMkLst>
            <pc:docMk/>
            <pc:sldMk cId="2916922613" sldId="511"/>
            <ac:spMk id="8" creationId="{2DBFCE7B-F806-457C-973E-BE05854B94EC}"/>
          </ac:spMkLst>
        </pc:spChg>
        <pc:spChg chg="del">
          <ac:chgData name="thomas" userId="24554375a9940109" providerId="LiveId" clId="{6C67B0F6-2B87-4960-B311-A8B942BCEACE}" dt="2021-01-23T16:26:50.881" v="1296" actId="478"/>
          <ac:spMkLst>
            <pc:docMk/>
            <pc:sldMk cId="2916922613" sldId="511"/>
            <ac:spMk id="10" creationId="{2450649A-C3EF-44F5-BCB3-933FF71F6A03}"/>
          </ac:spMkLst>
        </pc:spChg>
        <pc:spChg chg="del">
          <ac:chgData name="thomas" userId="24554375a9940109" providerId="LiveId" clId="{6C67B0F6-2B87-4960-B311-A8B942BCEACE}" dt="2021-01-23T16:27:34.113" v="1297" actId="931"/>
          <ac:spMkLst>
            <pc:docMk/>
            <pc:sldMk cId="2916922613" sldId="511"/>
            <ac:spMk id="11" creationId="{C2AF31C4-52F6-4AD2-B4CE-E49AC5F068F5}"/>
          </ac:spMkLst>
        </pc:spChg>
        <pc:picChg chg="add mod">
          <ac:chgData name="thomas" userId="24554375a9940109" providerId="LiveId" clId="{6C67B0F6-2B87-4960-B311-A8B942BCEACE}" dt="2021-01-23T16:28:10.851" v="1308" actId="1076"/>
          <ac:picMkLst>
            <pc:docMk/>
            <pc:sldMk cId="2916922613" sldId="511"/>
            <ac:picMk id="13" creationId="{64639C46-5787-4A8A-A25C-2A89B7B9C80C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rôles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46-47AA-BB71-534A897F68E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46-47AA-BB71-534A897F68E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46-47AA-BB71-534A897F68E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46-47AA-BB71-534A897F68E5}"/>
              </c:ext>
            </c:extLst>
          </c:dPt>
          <c:cat>
            <c:strRef>
              <c:f>Feuil1!$A$2:$A$5</c:f>
              <c:strCache>
                <c:ptCount val="3"/>
                <c:pt idx="0">
                  <c:v>Loup</c:v>
                </c:pt>
                <c:pt idx="1">
                  <c:v>Pouvoirs</c:v>
                </c:pt>
                <c:pt idx="2">
                  <c:v>Villageois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17-431D-9E35-3A0EA07A3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DBA6C86A-E696-4915-84A9-365D51368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5EFA275-E5BD-42D5-86C3-D4A66EF38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50CB3E-18FC-4060-B275-57BCB216A916}" type="datetime1">
              <a:rPr lang="fr-FR" smtClean="0"/>
              <a:t>23/01/2021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08037F-BC33-4B71-9390-1FCCB44C83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7A39EB-596B-48AB-BC3E-069215B7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BEDFD5B-C328-43D8-A4C7-929BECA31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7013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72062-30C8-4241-AB8A-C5C3D051E5A8}" type="datetime1">
              <a:rPr lang="fr-FR" smtClean="0"/>
              <a:pPr/>
              <a:t>23/01/2021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8D0E63-0F6A-47B0-8BD1-6E95B004C87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323284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040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86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230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939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44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939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F8D0E63-0F6A-47B0-8BD1-6E95B004C87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800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sme 33" descr="Tag=AccentColor&#10;Flavor=Light&#10;Target=Fill">
            <a:extLst>
              <a:ext uri="{FF2B5EF4-FFF2-40B4-BE49-F238E27FC236}">
                <a16:creationId xmlns:a16="http://schemas.microsoft.com/office/drawing/2014/main" id="{A4E7DAC5-621F-40E6-ACD2-590570CC84F8}"/>
              </a:ext>
            </a:extLst>
          </p:cNvPr>
          <p:cNvSpPr>
            <a:spLocks noChangeAspect="1"/>
          </p:cNvSpPr>
          <p:nvPr userDrawn="1"/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960120"/>
            <a:ext cx="7077456" cy="2898648"/>
          </a:xfrm>
        </p:spPr>
        <p:txBody>
          <a:bodyPr rtlCol="0" anchor="b">
            <a:no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472" y="4535424"/>
            <a:ext cx="6931152" cy="941832"/>
          </a:xfrm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71B7A5D-C918-4744-A5FA-75C904B3B8D4}"/>
              </a:ext>
            </a:extLst>
          </p:cNvPr>
          <p:cNvSpPr/>
          <p:nvPr userDrawn="1"/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156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578608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3617842"/>
            <a:ext cx="5157787" cy="257264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578608"/>
            <a:ext cx="5183188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3617842"/>
            <a:ext cx="5183188" cy="257264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714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9224" y="2578608"/>
            <a:ext cx="3200400" cy="711244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9224" y="3339547"/>
            <a:ext cx="3200400" cy="2900635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578608"/>
            <a:ext cx="3200400" cy="71323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98848" y="3339548"/>
            <a:ext cx="3200400" cy="2850940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42AA5FD4-D71A-436D-B50A-847980623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39328" y="2578608"/>
            <a:ext cx="3200400" cy="71323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498877DB-362B-4B53-84A8-D53090240FD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39328" y="3339548"/>
            <a:ext cx="3200400" cy="2850940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075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’image 25">
            <a:extLst>
              <a:ext uri="{FF2B5EF4-FFF2-40B4-BE49-F238E27FC236}">
                <a16:creationId xmlns:a16="http://schemas.microsoft.com/office/drawing/2014/main" id="{95429EAB-EC88-4283-9CAC-5C4336D68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63901" y="-1"/>
            <a:ext cx="3928091" cy="4143506"/>
          </a:xfrm>
          <a:custGeom>
            <a:avLst/>
            <a:gdLst>
              <a:gd name="connsiteX0" fmla="*/ 23605 w 3928091"/>
              <a:gd name="connsiteY0" fmla="*/ 0 h 4143506"/>
              <a:gd name="connsiteX1" fmla="*/ 3928091 w 3928091"/>
              <a:gd name="connsiteY1" fmla="*/ 0 h 4143506"/>
              <a:gd name="connsiteX2" fmla="*/ 3928091 w 3928091"/>
              <a:gd name="connsiteY2" fmla="*/ 4125656 h 4143506"/>
              <a:gd name="connsiteX3" fmla="*/ 3780617 w 3928091"/>
              <a:gd name="connsiteY3" fmla="*/ 4131078 h 4143506"/>
              <a:gd name="connsiteX4" fmla="*/ 3281801 w 3928091"/>
              <a:gd name="connsiteY4" fmla="*/ 4125634 h 4143506"/>
              <a:gd name="connsiteX5" fmla="*/ 2622887 w 3928091"/>
              <a:gd name="connsiteY5" fmla="*/ 4130456 h 4143506"/>
              <a:gd name="connsiteX6" fmla="*/ 2169916 w 3928091"/>
              <a:gd name="connsiteY6" fmla="*/ 4111570 h 4143506"/>
              <a:gd name="connsiteX7" fmla="*/ 1705097 w 3928091"/>
              <a:gd name="connsiteY7" fmla="*/ 4140234 h 4143506"/>
              <a:gd name="connsiteX8" fmla="*/ 1364801 w 3928091"/>
              <a:gd name="connsiteY8" fmla="*/ 4124429 h 4143506"/>
              <a:gd name="connsiteX9" fmla="*/ 1123316 w 3928091"/>
              <a:gd name="connsiteY9" fmla="*/ 4121750 h 4143506"/>
              <a:gd name="connsiteX10" fmla="*/ 688243 w 3928091"/>
              <a:gd name="connsiteY10" fmla="*/ 4130323 h 4143506"/>
              <a:gd name="connsiteX11" fmla="*/ 298918 w 3928091"/>
              <a:gd name="connsiteY11" fmla="*/ 4118266 h 4143506"/>
              <a:gd name="connsiteX12" fmla="*/ 105785 w 3928091"/>
              <a:gd name="connsiteY12" fmla="*/ 4130037 h 4143506"/>
              <a:gd name="connsiteX13" fmla="*/ 15503 w 3928091"/>
              <a:gd name="connsiteY13" fmla="*/ 4130462 h 4143506"/>
              <a:gd name="connsiteX14" fmla="*/ 14458 w 3928091"/>
              <a:gd name="connsiteY14" fmla="*/ 4122289 h 4143506"/>
              <a:gd name="connsiteX15" fmla="*/ 346 w 3928091"/>
              <a:gd name="connsiteY15" fmla="*/ 3882149 h 4143506"/>
              <a:gd name="connsiteX16" fmla="*/ 27583 w 3928091"/>
              <a:gd name="connsiteY16" fmla="*/ 3294816 h 4143506"/>
              <a:gd name="connsiteX17" fmla="*/ 21797 w 3928091"/>
              <a:gd name="connsiteY17" fmla="*/ 3078932 h 4143506"/>
              <a:gd name="connsiteX18" fmla="*/ 30264 w 3928091"/>
              <a:gd name="connsiteY18" fmla="*/ 2835999 h 4143506"/>
              <a:gd name="connsiteX19" fmla="*/ 33510 w 3928091"/>
              <a:gd name="connsiteY19" fmla="*/ 2550270 h 4143506"/>
              <a:gd name="connsiteX20" fmla="*/ 9096 w 3928091"/>
              <a:gd name="connsiteY20" fmla="*/ 1764959 h 4143506"/>
              <a:gd name="connsiteX21" fmla="*/ 30406 w 3928091"/>
              <a:gd name="connsiteY21" fmla="*/ 1598729 h 4143506"/>
              <a:gd name="connsiteX22" fmla="*/ 20244 w 3928091"/>
              <a:gd name="connsiteY22" fmla="*/ 1114767 h 4143506"/>
              <a:gd name="connsiteX23" fmla="*/ 26736 w 3928091"/>
              <a:gd name="connsiteY23" fmla="*/ 579120 h 4143506"/>
              <a:gd name="connsiteX24" fmla="*/ 38237 w 3928091"/>
              <a:gd name="connsiteY24" fmla="*/ 288533 h 41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8091" h="4143506">
                <a:moveTo>
                  <a:pt x="23605" y="0"/>
                </a:moveTo>
                <a:lnTo>
                  <a:pt x="3928091" y="0"/>
                </a:lnTo>
                <a:lnTo>
                  <a:pt x="3928091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95853130-EDA3-41D2-A3D5-E39613A79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81029" y="4328340"/>
            <a:ext cx="3910962" cy="2529660"/>
          </a:xfrm>
          <a:custGeom>
            <a:avLst/>
            <a:gdLst>
              <a:gd name="connsiteX0" fmla="*/ 842684 w 3910962"/>
              <a:gd name="connsiteY0" fmla="*/ 662 h 2529660"/>
              <a:gd name="connsiteX1" fmla="*/ 1140350 w 3910962"/>
              <a:gd name="connsiteY1" fmla="*/ 3173 h 2529660"/>
              <a:gd name="connsiteX2" fmla="*/ 1350451 w 3910962"/>
              <a:gd name="connsiteY2" fmla="*/ 29025 h 2529660"/>
              <a:gd name="connsiteX3" fmla="*/ 1903495 w 3910962"/>
              <a:gd name="connsiteY3" fmla="*/ 18310 h 2529660"/>
              <a:gd name="connsiteX4" fmla="*/ 2649374 w 3910962"/>
              <a:gd name="connsiteY4" fmla="*/ 22730 h 2529660"/>
              <a:gd name="connsiteX5" fmla="*/ 3310304 w 3910962"/>
              <a:gd name="connsiteY5" fmla="*/ 10808 h 2529660"/>
              <a:gd name="connsiteX6" fmla="*/ 3684881 w 3910962"/>
              <a:gd name="connsiteY6" fmla="*/ 10808 h 2529660"/>
              <a:gd name="connsiteX7" fmla="*/ 3887420 w 3910962"/>
              <a:gd name="connsiteY7" fmla="*/ 15630 h 2529660"/>
              <a:gd name="connsiteX8" fmla="*/ 3910962 w 3910962"/>
              <a:gd name="connsiteY8" fmla="*/ 11105 h 2529660"/>
              <a:gd name="connsiteX9" fmla="*/ 3910962 w 3910962"/>
              <a:gd name="connsiteY9" fmla="*/ 2529660 h 2529660"/>
              <a:gd name="connsiteX10" fmla="*/ 6242 w 3910962"/>
              <a:gd name="connsiteY10" fmla="*/ 2529660 h 2529660"/>
              <a:gd name="connsiteX11" fmla="*/ 25280 w 3910962"/>
              <a:gd name="connsiteY11" fmla="*/ 2158134 h 2529660"/>
              <a:gd name="connsiteX12" fmla="*/ 11167 w 3910962"/>
              <a:gd name="connsiteY12" fmla="*/ 1427303 h 2529660"/>
              <a:gd name="connsiteX13" fmla="*/ 3970 w 3910962"/>
              <a:gd name="connsiteY13" fmla="*/ 934453 h 2529660"/>
              <a:gd name="connsiteX14" fmla="*/ 5805 w 3910962"/>
              <a:gd name="connsiteY14" fmla="*/ 380010 h 2529660"/>
              <a:gd name="connsiteX15" fmla="*/ 18506 w 3910962"/>
              <a:gd name="connsiteY15" fmla="*/ 139744 h 2529660"/>
              <a:gd name="connsiteX16" fmla="*/ 19072 w 3910962"/>
              <a:gd name="connsiteY16" fmla="*/ 23791 h 2529660"/>
              <a:gd name="connsiteX17" fmla="*/ 67093 w 3910962"/>
              <a:gd name="connsiteY17" fmla="*/ 27133 h 2529660"/>
              <a:gd name="connsiteX18" fmla="*/ 545085 w 3910962"/>
              <a:gd name="connsiteY18" fmla="*/ 11612 h 2529660"/>
              <a:gd name="connsiteX19" fmla="*/ 842684 w 3910962"/>
              <a:gd name="connsiteY19" fmla="*/ 662 h 25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0962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62" y="11105"/>
                </a:lnTo>
                <a:lnTo>
                  <a:pt x="3910962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4" name="Espace réservé d’image 23">
            <a:extLst>
              <a:ext uri="{FF2B5EF4-FFF2-40B4-BE49-F238E27FC236}">
                <a16:creationId xmlns:a16="http://schemas.microsoft.com/office/drawing/2014/main" id="{3A9F270A-23C2-4A09-BC7C-5CB160B890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21992" y="3792430"/>
            <a:ext cx="3041329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3" name="Espace réservé d’image 22">
            <a:extLst>
              <a:ext uri="{FF2B5EF4-FFF2-40B4-BE49-F238E27FC236}">
                <a16:creationId xmlns:a16="http://schemas.microsoft.com/office/drawing/2014/main" id="{AE3DF8F2-18BB-45CB-8A9F-A6F8DED4C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7598" y="0"/>
            <a:ext cx="3035794" cy="3597039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6" y="429768"/>
            <a:ext cx="3922776" cy="1645920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0936" y="2706624"/>
            <a:ext cx="3931920" cy="338328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3D56BB16-3103-4F61-889C-DDC4E4A678C2}"/>
              </a:ext>
            </a:extLst>
          </p:cNvPr>
          <p:cNvSpPr/>
          <p:nvPr userDrawn="1"/>
        </p:nvSpPr>
        <p:spPr>
          <a:xfrm>
            <a:off x="629328" y="2423160"/>
            <a:ext cx="3877056" cy="27432"/>
          </a:xfrm>
          <a:custGeom>
            <a:avLst/>
            <a:gdLst>
              <a:gd name="connsiteX0" fmla="*/ 0 w 3877056"/>
              <a:gd name="connsiteY0" fmla="*/ 0 h 27432"/>
              <a:gd name="connsiteX1" fmla="*/ 723717 w 3877056"/>
              <a:gd name="connsiteY1" fmla="*/ 0 h 27432"/>
              <a:gd name="connsiteX2" fmla="*/ 1408664 w 3877056"/>
              <a:gd name="connsiteY2" fmla="*/ 0 h 27432"/>
              <a:gd name="connsiteX3" fmla="*/ 2093610 w 3877056"/>
              <a:gd name="connsiteY3" fmla="*/ 0 h 27432"/>
              <a:gd name="connsiteX4" fmla="*/ 2623475 w 3877056"/>
              <a:gd name="connsiteY4" fmla="*/ 0 h 27432"/>
              <a:gd name="connsiteX5" fmla="*/ 3192109 w 3877056"/>
              <a:gd name="connsiteY5" fmla="*/ 0 h 27432"/>
              <a:gd name="connsiteX6" fmla="*/ 3877056 w 3877056"/>
              <a:gd name="connsiteY6" fmla="*/ 0 h 27432"/>
              <a:gd name="connsiteX7" fmla="*/ 3877056 w 3877056"/>
              <a:gd name="connsiteY7" fmla="*/ 27432 h 27432"/>
              <a:gd name="connsiteX8" fmla="*/ 3230880 w 3877056"/>
              <a:gd name="connsiteY8" fmla="*/ 27432 h 27432"/>
              <a:gd name="connsiteX9" fmla="*/ 2701016 w 3877056"/>
              <a:gd name="connsiteY9" fmla="*/ 27432 h 27432"/>
              <a:gd name="connsiteX10" fmla="*/ 2171151 w 3877056"/>
              <a:gd name="connsiteY10" fmla="*/ 27432 h 27432"/>
              <a:gd name="connsiteX11" fmla="*/ 1486205 w 3877056"/>
              <a:gd name="connsiteY11" fmla="*/ 27432 h 27432"/>
              <a:gd name="connsiteX12" fmla="*/ 917570 w 3877056"/>
              <a:gd name="connsiteY12" fmla="*/ 27432 h 27432"/>
              <a:gd name="connsiteX13" fmla="*/ 0 w 3877056"/>
              <a:gd name="connsiteY13" fmla="*/ 27432 h 27432"/>
              <a:gd name="connsiteX14" fmla="*/ 0 w 3877056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27432" fill="none" extrusionOk="0">
                <a:moveTo>
                  <a:pt x="0" y="0"/>
                </a:moveTo>
                <a:cubicBezTo>
                  <a:pt x="212376" y="-32836"/>
                  <a:pt x="570944" y="24926"/>
                  <a:pt x="723717" y="0"/>
                </a:cubicBezTo>
                <a:cubicBezTo>
                  <a:pt x="876490" y="-24926"/>
                  <a:pt x="1149502" y="-13047"/>
                  <a:pt x="1408664" y="0"/>
                </a:cubicBezTo>
                <a:cubicBezTo>
                  <a:pt x="1667826" y="13047"/>
                  <a:pt x="1931449" y="-10086"/>
                  <a:pt x="2093610" y="0"/>
                </a:cubicBezTo>
                <a:cubicBezTo>
                  <a:pt x="2255771" y="10086"/>
                  <a:pt x="2364217" y="17704"/>
                  <a:pt x="2623475" y="0"/>
                </a:cubicBezTo>
                <a:cubicBezTo>
                  <a:pt x="2882734" y="-17704"/>
                  <a:pt x="3039913" y="-18191"/>
                  <a:pt x="3192109" y="0"/>
                </a:cubicBezTo>
                <a:cubicBezTo>
                  <a:pt x="3344305" y="18191"/>
                  <a:pt x="3704655" y="9863"/>
                  <a:pt x="3877056" y="0"/>
                </a:cubicBezTo>
                <a:cubicBezTo>
                  <a:pt x="3876099" y="8431"/>
                  <a:pt x="3876707" y="14612"/>
                  <a:pt x="3877056" y="27432"/>
                </a:cubicBezTo>
                <a:cubicBezTo>
                  <a:pt x="3653020" y="26009"/>
                  <a:pt x="3480940" y="44647"/>
                  <a:pt x="3230880" y="27432"/>
                </a:cubicBezTo>
                <a:cubicBezTo>
                  <a:pt x="2980820" y="10217"/>
                  <a:pt x="2872670" y="48866"/>
                  <a:pt x="2701016" y="27432"/>
                </a:cubicBezTo>
                <a:cubicBezTo>
                  <a:pt x="2529362" y="5998"/>
                  <a:pt x="2364157" y="35954"/>
                  <a:pt x="2171151" y="27432"/>
                </a:cubicBezTo>
                <a:cubicBezTo>
                  <a:pt x="1978146" y="18910"/>
                  <a:pt x="1773461" y="38798"/>
                  <a:pt x="1486205" y="27432"/>
                </a:cubicBezTo>
                <a:cubicBezTo>
                  <a:pt x="1198949" y="16066"/>
                  <a:pt x="1139376" y="-574"/>
                  <a:pt x="917570" y="27432"/>
                </a:cubicBezTo>
                <a:cubicBezTo>
                  <a:pt x="695765" y="55438"/>
                  <a:pt x="293344" y="-545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877056" h="27432" stroke="0" extrusionOk="0">
                <a:moveTo>
                  <a:pt x="0" y="0"/>
                </a:moveTo>
                <a:cubicBezTo>
                  <a:pt x="192669" y="-10137"/>
                  <a:pt x="331692" y="-29256"/>
                  <a:pt x="607405" y="0"/>
                </a:cubicBezTo>
                <a:cubicBezTo>
                  <a:pt x="883118" y="29256"/>
                  <a:pt x="907253" y="-6037"/>
                  <a:pt x="1137270" y="0"/>
                </a:cubicBezTo>
                <a:cubicBezTo>
                  <a:pt x="1367288" y="6037"/>
                  <a:pt x="1546023" y="-32212"/>
                  <a:pt x="1860987" y="0"/>
                </a:cubicBezTo>
                <a:cubicBezTo>
                  <a:pt x="2175951" y="32212"/>
                  <a:pt x="2298836" y="29855"/>
                  <a:pt x="2468392" y="0"/>
                </a:cubicBezTo>
                <a:cubicBezTo>
                  <a:pt x="2637949" y="-29855"/>
                  <a:pt x="2790821" y="13504"/>
                  <a:pt x="3075798" y="0"/>
                </a:cubicBezTo>
                <a:cubicBezTo>
                  <a:pt x="3360775" y="-13504"/>
                  <a:pt x="3584812" y="38899"/>
                  <a:pt x="3877056" y="0"/>
                </a:cubicBezTo>
                <a:cubicBezTo>
                  <a:pt x="3875701" y="9524"/>
                  <a:pt x="3875854" y="13975"/>
                  <a:pt x="3877056" y="27432"/>
                </a:cubicBezTo>
                <a:cubicBezTo>
                  <a:pt x="3651600" y="-703"/>
                  <a:pt x="3532844" y="44229"/>
                  <a:pt x="3230880" y="27432"/>
                </a:cubicBezTo>
                <a:cubicBezTo>
                  <a:pt x="2928916" y="10635"/>
                  <a:pt x="2860399" y="20237"/>
                  <a:pt x="2701016" y="27432"/>
                </a:cubicBezTo>
                <a:cubicBezTo>
                  <a:pt x="2541633" y="34627"/>
                  <a:pt x="2238516" y="40277"/>
                  <a:pt x="2054840" y="27432"/>
                </a:cubicBezTo>
                <a:cubicBezTo>
                  <a:pt x="1871164" y="14587"/>
                  <a:pt x="1583795" y="3252"/>
                  <a:pt x="1408664" y="27432"/>
                </a:cubicBezTo>
                <a:cubicBezTo>
                  <a:pt x="1233533" y="51612"/>
                  <a:pt x="956608" y="20984"/>
                  <a:pt x="801258" y="27432"/>
                </a:cubicBezTo>
                <a:cubicBezTo>
                  <a:pt x="645908" y="33880"/>
                  <a:pt x="165566" y="12646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5093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 : Forme 8" descr="Tag=AccentColor&#10;Flavor=Light&#10;Target=Fill">
            <a:extLst>
              <a:ext uri="{FF2B5EF4-FFF2-40B4-BE49-F238E27FC236}">
                <a16:creationId xmlns:a16="http://schemas.microsoft.com/office/drawing/2014/main" id="{6E9FA88B-AFEE-4852-B85E-7E7C8AF78BFF}"/>
              </a:ext>
            </a:extLst>
          </p:cNvPr>
          <p:cNvSpPr/>
          <p:nvPr userDrawn="1"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515600" cy="1344168"/>
          </a:xfrm>
        </p:spPr>
        <p:txBody>
          <a:bodyPr rtlCol="0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635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871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107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3" name="Espace réservé du texte 32">
            <a:extLst>
              <a:ext uri="{FF2B5EF4-FFF2-40B4-BE49-F238E27FC236}">
                <a16:creationId xmlns:a16="http://schemas.microsoft.com/office/drawing/2014/main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216" y="4315968"/>
            <a:ext cx="3063240" cy="548640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fr-FR" noProof="0"/>
              <a:t>Nom du présentateur</a:t>
            </a:r>
          </a:p>
        </p:txBody>
      </p:sp>
      <p:sp>
        <p:nvSpPr>
          <p:cNvPr id="14" name="Espace réservé du texte 32">
            <a:extLst>
              <a:ext uri="{FF2B5EF4-FFF2-40B4-BE49-F238E27FC236}">
                <a16:creationId xmlns:a16="http://schemas.microsoft.com/office/drawing/2014/main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2856" y="4315968"/>
            <a:ext cx="3063240" cy="548640"/>
          </a:xfr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fr-FR" noProof="0"/>
              <a:t>E-mail</a:t>
            </a:r>
          </a:p>
        </p:txBody>
      </p:sp>
      <p:sp>
        <p:nvSpPr>
          <p:cNvPr id="15" name="Espace réservé du texte 32">
            <a:extLst>
              <a:ext uri="{FF2B5EF4-FFF2-40B4-BE49-F238E27FC236}">
                <a16:creationId xmlns:a16="http://schemas.microsoft.com/office/drawing/2014/main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0496" y="4315968"/>
            <a:ext cx="3063240" cy="548640"/>
          </a:xfr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fr-FR" noProof="0"/>
              <a:t>Site web</a:t>
            </a:r>
          </a:p>
        </p:txBody>
      </p:sp>
    </p:spTree>
    <p:extLst>
      <p:ext uri="{BB962C8B-B14F-4D97-AF65-F5344CB8AC3E}">
        <p14:creationId xmlns:p14="http://schemas.microsoft.com/office/powerpoint/2010/main" val="248033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6418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rtlCol="0" anchor="b">
            <a:normAutofit/>
          </a:bodyPr>
          <a:lstStyle>
            <a:lvl1pPr>
              <a:defRPr sz="6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03520" y="548640"/>
            <a:ext cx="6053328" cy="5431536"/>
          </a:xfrm>
        </p:spPr>
        <p:txBody>
          <a:bodyPr rtlCol="0"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3977640"/>
            <a:ext cx="3932237" cy="200253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571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rtlCol="0" anchor="b">
            <a:normAutofit/>
          </a:bodyPr>
          <a:lstStyle>
            <a:lvl1pPr>
              <a:defRPr sz="6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303520" y="548640"/>
            <a:ext cx="6053328" cy="543153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3977640"/>
            <a:ext cx="3931920" cy="200253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56312186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 : Forme 6" descr="Tag=AccentColor&#10;Flavor=Light&#10;Target=Fill">
            <a:extLst>
              <a:ext uri="{FF2B5EF4-FFF2-40B4-BE49-F238E27FC236}">
                <a16:creationId xmlns:a16="http://schemas.microsoft.com/office/drawing/2014/main" id="{77CE2522-15B5-4BC5-91A9-523F325A8324}"/>
              </a:ext>
            </a:extLst>
          </p:cNvPr>
          <p:cNvSpPr/>
          <p:nvPr userDrawn="1"/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649224"/>
            <a:ext cx="4178808" cy="5568696"/>
          </a:xfrm>
        </p:spPr>
        <p:txBody>
          <a:bodyPr rtlCol="0">
            <a:noAutofit/>
          </a:bodyPr>
          <a:lstStyle>
            <a:lvl1pPr>
              <a:defRPr sz="7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64224" y="1307592"/>
            <a:ext cx="4992624" cy="4251960"/>
          </a:xfrm>
        </p:spPr>
        <p:txBody>
          <a:bodyPr rtlCol="0"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2pPr marL="228600">
              <a:defRPr sz="4000">
                <a:solidFill>
                  <a:schemeClr val="bg1"/>
                </a:solidFill>
              </a:defRPr>
            </a:lvl2pPr>
            <a:lvl3pPr marL="457200">
              <a:defRPr sz="36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860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4224" y="6355080"/>
            <a:ext cx="3200400" cy="365125"/>
          </a:xfrm>
        </p:spPr>
        <p:txBody>
          <a:bodyPr rtlCol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>
                <a:solidFill>
                  <a:schemeClr val="bg1"/>
                </a:solidFill>
              </a:rPr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544" y="6355080"/>
            <a:ext cx="128016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2C18C1E5-FB55-42F5-BD6D-9CC153FCDBE6}" type="slidenum">
              <a:rPr lang="fr-FR" noProof="0" smtClean="0"/>
              <a:pPr/>
              <a:t>‹N°›</a:t>
            </a:fld>
            <a:endParaRPr lang="fr-FR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’image 19">
            <a:extLst>
              <a:ext uri="{FF2B5EF4-FFF2-40B4-BE49-F238E27FC236}">
                <a16:creationId xmlns:a16="http://schemas.microsoft.com/office/drawing/2014/main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361970"/>
            <a:ext cx="4038599" cy="2496030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6" name="Espace réservé d’image 15">
            <a:extLst>
              <a:ext uri="{FF2B5EF4-FFF2-40B4-BE49-F238E27FC236}">
                <a16:creationId xmlns:a16="http://schemas.microsoft.com/office/drawing/2014/main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336" cy="4193763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4296" y="329184"/>
            <a:ext cx="6894576" cy="1783080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54296" y="2706624"/>
            <a:ext cx="6894576" cy="3483864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228600">
              <a:defRPr sz="2000"/>
            </a:lvl2pPr>
            <a:lvl3pPr marL="457200">
              <a:defRPr sz="1800"/>
            </a:lvl3pPr>
            <a:lvl4pPr marL="685800">
              <a:defRPr sz="1600"/>
            </a:lvl4pPr>
            <a:lvl5pPr marL="914400"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9B1377BC-1A5F-4113-953E-30CA51FC6F91}"/>
              </a:ext>
            </a:extLst>
          </p:cNvPr>
          <p:cNvSpPr/>
          <p:nvPr userDrawn="1"/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138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 : Forme 6" descr="Tag=AccentColor&#10;Flavor=Light&#10;Target=Fill">
            <a:extLst>
              <a:ext uri="{FF2B5EF4-FFF2-40B4-BE49-F238E27FC236}">
                <a16:creationId xmlns:a16="http://schemas.microsoft.com/office/drawing/2014/main" id="{CB56F624-1B75-47D6-8B9E-1F3E7840AE13}"/>
              </a:ext>
            </a:extLst>
          </p:cNvPr>
          <p:cNvSpPr>
            <a:spLocks noChangeAspect="1"/>
          </p:cNvSpPr>
          <p:nvPr userDrawn="1"/>
        </p:nvSpPr>
        <p:spPr>
          <a:xfrm>
            <a:off x="807242" y="612648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6544" y="1911096"/>
            <a:ext cx="8055864" cy="2075688"/>
          </a:xfrm>
        </p:spPr>
        <p:txBody>
          <a:bodyPr rtlCol="0" anchor="b"/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C686F5F-8990-4C72-9CE5-9517854EA994}"/>
              </a:ext>
            </a:extLst>
          </p:cNvPr>
          <p:cNvSpPr/>
          <p:nvPr userDrawn="1"/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BBF36E3-BC05-42D6-BE88-CFA8276D6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7832" y="4352544"/>
            <a:ext cx="5733288" cy="932688"/>
          </a:xfrm>
        </p:spPr>
        <p:txBody>
          <a:bodyPr rtlCol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291577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65125"/>
            <a:ext cx="10515600" cy="1325563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075688"/>
            <a:ext cx="10515600" cy="4105656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552069 w 10515600"/>
              <a:gd name="connsiteY1" fmla="*/ 0 h 27432"/>
              <a:gd name="connsiteX2" fmla="*/ 893826 w 10515600"/>
              <a:gd name="connsiteY2" fmla="*/ 0 h 27432"/>
              <a:gd name="connsiteX3" fmla="*/ 1761363 w 10515600"/>
              <a:gd name="connsiteY3" fmla="*/ 0 h 27432"/>
              <a:gd name="connsiteX4" fmla="*/ 2313432 w 10515600"/>
              <a:gd name="connsiteY4" fmla="*/ 0 h 27432"/>
              <a:gd name="connsiteX5" fmla="*/ 2865501 w 10515600"/>
              <a:gd name="connsiteY5" fmla="*/ 0 h 27432"/>
              <a:gd name="connsiteX6" fmla="*/ 3733038 w 10515600"/>
              <a:gd name="connsiteY6" fmla="*/ 0 h 27432"/>
              <a:gd name="connsiteX7" fmla="*/ 4179951 w 10515600"/>
              <a:gd name="connsiteY7" fmla="*/ 0 h 27432"/>
              <a:gd name="connsiteX8" fmla="*/ 5047488 w 10515600"/>
              <a:gd name="connsiteY8" fmla="*/ 0 h 27432"/>
              <a:gd name="connsiteX9" fmla="*/ 5915025 w 10515600"/>
              <a:gd name="connsiteY9" fmla="*/ 0 h 27432"/>
              <a:gd name="connsiteX10" fmla="*/ 6572250 w 10515600"/>
              <a:gd name="connsiteY10" fmla="*/ 0 h 27432"/>
              <a:gd name="connsiteX11" fmla="*/ 7439787 w 10515600"/>
              <a:gd name="connsiteY11" fmla="*/ 0 h 27432"/>
              <a:gd name="connsiteX12" fmla="*/ 7991856 w 10515600"/>
              <a:gd name="connsiteY12" fmla="*/ 0 h 27432"/>
              <a:gd name="connsiteX13" fmla="*/ 8543925 w 10515600"/>
              <a:gd name="connsiteY13" fmla="*/ 0 h 27432"/>
              <a:gd name="connsiteX14" fmla="*/ 9306306 w 10515600"/>
              <a:gd name="connsiteY14" fmla="*/ 0 h 27432"/>
              <a:gd name="connsiteX15" fmla="*/ 9858375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9753219 w 10515600"/>
              <a:gd name="connsiteY18" fmla="*/ 27432 h 27432"/>
              <a:gd name="connsiteX19" fmla="*/ 9411462 w 10515600"/>
              <a:gd name="connsiteY19" fmla="*/ 27432 h 27432"/>
              <a:gd name="connsiteX20" fmla="*/ 8964549 w 10515600"/>
              <a:gd name="connsiteY20" fmla="*/ 27432 h 27432"/>
              <a:gd name="connsiteX21" fmla="*/ 8097012 w 10515600"/>
              <a:gd name="connsiteY21" fmla="*/ 27432 h 27432"/>
              <a:gd name="connsiteX22" fmla="*/ 7439787 w 10515600"/>
              <a:gd name="connsiteY22" fmla="*/ 27432 h 27432"/>
              <a:gd name="connsiteX23" fmla="*/ 6992874 w 10515600"/>
              <a:gd name="connsiteY23" fmla="*/ 27432 h 27432"/>
              <a:gd name="connsiteX24" fmla="*/ 6335649 w 10515600"/>
              <a:gd name="connsiteY24" fmla="*/ 27432 h 27432"/>
              <a:gd name="connsiteX25" fmla="*/ 5993892 w 10515600"/>
              <a:gd name="connsiteY25" fmla="*/ 27432 h 27432"/>
              <a:gd name="connsiteX26" fmla="*/ 5652135 w 10515600"/>
              <a:gd name="connsiteY26" fmla="*/ 27432 h 27432"/>
              <a:gd name="connsiteX27" fmla="*/ 4994910 w 10515600"/>
              <a:gd name="connsiteY27" fmla="*/ 27432 h 27432"/>
              <a:gd name="connsiteX28" fmla="*/ 4547997 w 10515600"/>
              <a:gd name="connsiteY28" fmla="*/ 27432 h 27432"/>
              <a:gd name="connsiteX29" fmla="*/ 3785616 w 10515600"/>
              <a:gd name="connsiteY29" fmla="*/ 27432 h 27432"/>
              <a:gd name="connsiteX30" fmla="*/ 3338703 w 10515600"/>
              <a:gd name="connsiteY30" fmla="*/ 27432 h 27432"/>
              <a:gd name="connsiteX31" fmla="*/ 2576322 w 10515600"/>
              <a:gd name="connsiteY31" fmla="*/ 27432 h 27432"/>
              <a:gd name="connsiteX32" fmla="*/ 2234565 w 10515600"/>
              <a:gd name="connsiteY32" fmla="*/ 27432 h 27432"/>
              <a:gd name="connsiteX33" fmla="*/ 1472184 w 10515600"/>
              <a:gd name="connsiteY33" fmla="*/ 27432 h 27432"/>
              <a:gd name="connsiteX34" fmla="*/ 1025271 w 10515600"/>
              <a:gd name="connsiteY34" fmla="*/ 27432 h 27432"/>
              <a:gd name="connsiteX35" fmla="*/ 683514 w 10515600"/>
              <a:gd name="connsiteY35" fmla="*/ 27432 h 27432"/>
              <a:gd name="connsiteX36" fmla="*/ 0 w 10515600"/>
              <a:gd name="connsiteY36" fmla="*/ 27432 h 27432"/>
              <a:gd name="connsiteX37" fmla="*/ 0 w 10515600"/>
              <a:gd name="connsiteY37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 : Forme 6" descr="Tag=AccentColor&#10;Flavor=Light&#10;Target=Fill">
            <a:extLst>
              <a:ext uri="{FF2B5EF4-FFF2-40B4-BE49-F238E27FC236}">
                <a16:creationId xmlns:a16="http://schemas.microsoft.com/office/drawing/2014/main" id="{76F9E1DA-21B7-46CB-A98B-FA0C2179E1DE}"/>
              </a:ext>
            </a:extLst>
          </p:cNvPr>
          <p:cNvSpPr/>
          <p:nvPr userDrawn="1"/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932688"/>
            <a:ext cx="9144000" cy="2523744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9474AF53-8E5D-4CC4-B341-32DDBD4237D3}"/>
              </a:ext>
            </a:extLst>
          </p:cNvPr>
          <p:cNvSpPr/>
          <p:nvPr userDrawn="1"/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D9470D2B-C603-4551-B51F-8216C72B2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7048" y="3694176"/>
            <a:ext cx="9144000" cy="1627632"/>
          </a:xfrm>
        </p:spPr>
        <p:txBody>
          <a:bodyPr rtlCol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37443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ce réservé d’image 30">
            <a:extLst>
              <a:ext uri="{FF2B5EF4-FFF2-40B4-BE49-F238E27FC236}">
                <a16:creationId xmlns:a16="http://schemas.microsoft.com/office/drawing/2014/main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32109" y="3063095"/>
            <a:ext cx="1463039" cy="1479810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0" name="Espace réservé d’image 29">
            <a:extLst>
              <a:ext uri="{FF2B5EF4-FFF2-40B4-BE49-F238E27FC236}">
                <a16:creationId xmlns:a16="http://schemas.microsoft.com/office/drawing/2014/main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01259" y="3064916"/>
            <a:ext cx="1442437" cy="1477990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8" name="Espace réservé d’image 27">
            <a:extLst>
              <a:ext uri="{FF2B5EF4-FFF2-40B4-BE49-F238E27FC236}">
                <a16:creationId xmlns:a16="http://schemas.microsoft.com/office/drawing/2014/main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70488" y="3064916"/>
            <a:ext cx="1455507" cy="1477990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7" name="Espace réservé d’image 26">
            <a:extLst>
              <a:ext uri="{FF2B5EF4-FFF2-40B4-BE49-F238E27FC236}">
                <a16:creationId xmlns:a16="http://schemas.microsoft.com/office/drawing/2014/main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627" y="3064916"/>
            <a:ext cx="1447216" cy="1477990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6" name="Espace réservé d’image 25">
            <a:extLst>
              <a:ext uri="{FF2B5EF4-FFF2-40B4-BE49-F238E27FC236}">
                <a16:creationId xmlns:a16="http://schemas.microsoft.com/office/drawing/2014/main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4" y="3058476"/>
            <a:ext cx="1463039" cy="1484431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 rtlCol="0"/>
          <a:lstStyle>
            <a:lvl1pPr algn="ctr">
              <a:defRPr sz="7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9" name="Rectangle 18" descr="Tag=AccentColor&#10;Flavor=Light&#10;Target=FillAndLine">
            <a:extLst>
              <a:ext uri="{FF2B5EF4-FFF2-40B4-BE49-F238E27FC236}">
                <a16:creationId xmlns:a16="http://schemas.microsoft.com/office/drawing/2014/main" id="{2D7984C8-AF4A-4D59-BB2D-72D92F873C0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fr-FR" noProof="0"/>
              <a:t>Nom</a:t>
            </a:r>
          </a:p>
          <a:p>
            <a:pPr lvl="1" rtl="0"/>
            <a:r>
              <a:rPr lang="fr-FR" noProof="0"/>
              <a:t>Titre</a:t>
            </a:r>
          </a:p>
        </p:txBody>
      </p:sp>
      <p:sp>
        <p:nvSpPr>
          <p:cNvPr id="34" name="Espace réservé du texte 32">
            <a:extLst>
              <a:ext uri="{FF2B5EF4-FFF2-40B4-BE49-F238E27FC236}">
                <a16:creationId xmlns:a16="http://schemas.microsoft.com/office/drawing/2014/main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31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fr-FR" noProof="0"/>
              <a:t>Nom</a:t>
            </a:r>
          </a:p>
          <a:p>
            <a:pPr lvl="1" rtl="0"/>
            <a:r>
              <a:rPr lang="fr-FR" noProof="0"/>
              <a:t>Titre</a:t>
            </a:r>
          </a:p>
        </p:txBody>
      </p:sp>
      <p:sp>
        <p:nvSpPr>
          <p:cNvPr id="35" name="Espace réservé du texte 32">
            <a:extLst>
              <a:ext uri="{FF2B5EF4-FFF2-40B4-BE49-F238E27FC236}">
                <a16:creationId xmlns:a16="http://schemas.microsoft.com/office/drawing/2014/main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553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fr-FR" noProof="0"/>
              <a:t>Nom</a:t>
            </a:r>
          </a:p>
          <a:p>
            <a:pPr lvl="1" rtl="0"/>
            <a:r>
              <a:rPr lang="fr-FR" noProof="0"/>
              <a:t>Titre</a:t>
            </a:r>
          </a:p>
        </p:txBody>
      </p:sp>
      <p:sp>
        <p:nvSpPr>
          <p:cNvPr id="36" name="Espace réservé du texte 32">
            <a:extLst>
              <a:ext uri="{FF2B5EF4-FFF2-40B4-BE49-F238E27FC236}">
                <a16:creationId xmlns:a16="http://schemas.microsoft.com/office/drawing/2014/main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175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fr-FR" noProof="0"/>
              <a:t>Nom</a:t>
            </a:r>
          </a:p>
          <a:p>
            <a:pPr lvl="1" rtl="0"/>
            <a:r>
              <a:rPr lang="fr-FR" noProof="0"/>
              <a:t>Titre</a:t>
            </a:r>
          </a:p>
        </p:txBody>
      </p:sp>
      <p:sp>
        <p:nvSpPr>
          <p:cNvPr id="37" name="Espace réservé du texte 32">
            <a:extLst>
              <a:ext uri="{FF2B5EF4-FFF2-40B4-BE49-F238E27FC236}">
                <a16:creationId xmlns:a16="http://schemas.microsoft.com/office/drawing/2014/main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97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fr-FR" noProof="0"/>
              <a:t>Nom</a:t>
            </a:r>
          </a:p>
          <a:p>
            <a:pPr lvl="1" rtl="0"/>
            <a:r>
              <a:rPr lang="fr-FR" noProof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1834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titre de centre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 rtlCol="0"/>
          <a:lstStyle>
            <a:lvl1pPr algn="ctr">
              <a:defRPr sz="7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2304288"/>
            <a:ext cx="10515600" cy="3877056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83465705-093A-460D-83A5-4A4F3275ADB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582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304288"/>
            <a:ext cx="5181600" cy="3877056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304288"/>
            <a:ext cx="5181600" cy="3877056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23FEB8C5-87FB-41BA-B300-D935D5EEAEC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1323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>
                <a:solidFill>
                  <a:schemeClr val="tx1"/>
                </a:solidFill>
              </a:rPr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958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4" r:id="rId5"/>
    <p:sldLayoutId id="2147483751" r:id="rId6"/>
    <p:sldLayoutId id="2147483752" r:id="rId7"/>
    <p:sldLayoutId id="2147483753" r:id="rId8"/>
    <p:sldLayoutId id="2147483724" r:id="rId9"/>
    <p:sldLayoutId id="2147483737" r:id="rId10"/>
    <p:sldLayoutId id="2147483755" r:id="rId11"/>
    <p:sldLayoutId id="2147483754" r:id="rId12"/>
    <p:sldLayoutId id="2147483756" r:id="rId13"/>
    <p:sldLayoutId id="2147483739" r:id="rId14"/>
    <p:sldLayoutId id="2147483740" r:id="rId15"/>
    <p:sldLayoutId id="2147483741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31B3DD-35BD-42F7-9AD7-7F3402B26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sz="8800" dirty="0">
                <a:solidFill>
                  <a:schemeClr val="bg1"/>
                </a:solidFill>
              </a:rPr>
              <a:t>Loup garou de </a:t>
            </a:r>
            <a:r>
              <a:rPr lang="fr-FR" sz="8800" dirty="0" err="1">
                <a:solidFill>
                  <a:schemeClr val="bg1"/>
                </a:solidFill>
              </a:rPr>
              <a:t>thiercelieux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5A2D86-784C-417D-9AD4-AF18311FB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b="1" dirty="0"/>
              <a:t>Thomas &amp; Enzo</a:t>
            </a:r>
            <a:endParaRPr lang="fr-F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77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BDB9B-FD55-4224-AA1A-13DA40C4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éventuelles améliorations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07267D-C48B-49AF-9ED5-989C26444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549" y="2253697"/>
            <a:ext cx="3200400" cy="2900635"/>
          </a:xfrm>
        </p:spPr>
        <p:txBody>
          <a:bodyPr/>
          <a:lstStyle/>
          <a:p>
            <a:r>
              <a:rPr lang="fr-FR" dirty="0"/>
              <a:t>La passation du maire.</a:t>
            </a:r>
          </a:p>
          <a:p>
            <a:r>
              <a:rPr lang="fr-FR" dirty="0"/>
              <a:t>La possibilité d’ajouter deux homonymes.</a:t>
            </a:r>
          </a:p>
          <a:p>
            <a:r>
              <a:rPr lang="fr-FR" dirty="0"/>
              <a:t>Eviter de proposer les potions déjà utilisées</a:t>
            </a:r>
          </a:p>
          <a:p>
            <a:r>
              <a:rPr lang="fr-FR" dirty="0"/>
              <a:t>La victoire de l’amour (Seuls les amoureux sont vivants)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A2B141C-FD54-4486-9B5E-3BDFDC509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2549" y="5113442"/>
            <a:ext cx="3200400" cy="2850940"/>
          </a:xfrm>
        </p:spPr>
        <p:txBody>
          <a:bodyPr/>
          <a:lstStyle/>
          <a:p>
            <a:r>
              <a:rPr lang="fr-FR" dirty="0"/>
              <a:t>L’impossibilité de voter pour l’amour de sa vie.</a:t>
            </a:r>
          </a:p>
          <a:p>
            <a:r>
              <a:rPr lang="fr-FR" dirty="0"/>
              <a:t>L’implémentation des votes nuls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32A45E9-F1AD-4CC8-8469-C2BA505F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fr-FR" noProof="0" smtClean="0"/>
              <a:t>10</a:t>
            </a:fld>
            <a:endParaRPr lang="fr-FR" noProof="0"/>
          </a:p>
        </p:txBody>
      </p:sp>
      <p:pic>
        <p:nvPicPr>
          <p:cNvPr id="13" name="Espace réservé du contenu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64639C46-5787-4A8A-A25C-2A89B7B9C80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299487" y="2703224"/>
            <a:ext cx="6054313" cy="3409372"/>
          </a:xfrm>
        </p:spPr>
      </p:pic>
    </p:spTree>
    <p:extLst>
      <p:ext uri="{BB962C8B-B14F-4D97-AF65-F5344CB8AC3E}">
        <p14:creationId xmlns:p14="http://schemas.microsoft.com/office/powerpoint/2010/main" val="2916922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DD2D6-FE18-419C-84B8-61C56F3B1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annexes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3ACDD3-B4B3-42AE-BDC2-D06172532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4288"/>
            <a:ext cx="5181600" cy="753237"/>
          </a:xfrm>
        </p:spPr>
        <p:txBody>
          <a:bodyPr/>
          <a:lstStyle/>
          <a:p>
            <a:r>
              <a:rPr lang="fr-FR" dirty="0"/>
              <a:t>Vous trouverez en pièce jointe :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929CC1-2BE9-4939-A46F-2AC64E8CDC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Le DSS</a:t>
            </a:r>
          </a:p>
          <a:p>
            <a:r>
              <a:rPr lang="fr-FR" dirty="0"/>
              <a:t>Les différents diagrammes présentés au cours du </a:t>
            </a:r>
            <a:r>
              <a:rPr lang="fr-FR" dirty="0" err="1"/>
              <a:t>powerpoint</a:t>
            </a:r>
            <a:r>
              <a:rPr lang="fr-FR" dirty="0"/>
              <a:t>. (afin de pouvoir zoomer)</a:t>
            </a:r>
          </a:p>
          <a:p>
            <a:r>
              <a:rPr lang="fr-FR" dirty="0"/>
              <a:t>La </a:t>
            </a:r>
            <a:r>
              <a:rPr lang="fr-FR" dirty="0" err="1"/>
              <a:t>video</a:t>
            </a:r>
            <a:r>
              <a:rPr lang="fr-FR" dirty="0"/>
              <a:t> de présentation !</a:t>
            </a:r>
          </a:p>
          <a:p>
            <a:r>
              <a:rPr lang="fr-FR" dirty="0"/>
              <a:t>Le code </a:t>
            </a:r>
          </a:p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F69B7B-F50B-4CA1-81DB-8A70F87A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fr-FR" noProof="0" smtClean="0"/>
              <a:t>11</a:t>
            </a:fld>
            <a:endParaRPr lang="fr-FR" noProof="0"/>
          </a:p>
        </p:txBody>
      </p:sp>
      <p:pic>
        <p:nvPicPr>
          <p:cNvPr id="9" name="Graphique 8" descr="Clap avec un remplissage uni">
            <a:extLst>
              <a:ext uri="{FF2B5EF4-FFF2-40B4-BE49-F238E27FC236}">
                <a16:creationId xmlns:a16="http://schemas.microsoft.com/office/drawing/2014/main" id="{E5202E64-CF83-4764-8605-3F077918C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6850" y="3785616"/>
            <a:ext cx="914400" cy="914400"/>
          </a:xfrm>
          <a:prstGeom prst="rect">
            <a:avLst/>
          </a:prstGeom>
        </p:spPr>
      </p:pic>
      <p:pic>
        <p:nvPicPr>
          <p:cNvPr id="11" name="Graphique 10" descr="Architecture avec un remplissage uni">
            <a:extLst>
              <a:ext uri="{FF2B5EF4-FFF2-40B4-BE49-F238E27FC236}">
                <a16:creationId xmlns:a16="http://schemas.microsoft.com/office/drawing/2014/main" id="{4CDF2AA9-5F78-499C-95B2-45F75E166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81875" y="4438650"/>
            <a:ext cx="914400" cy="914400"/>
          </a:xfrm>
          <a:prstGeom prst="rect">
            <a:avLst/>
          </a:prstGeom>
        </p:spPr>
      </p:pic>
      <p:pic>
        <p:nvPicPr>
          <p:cNvPr id="15" name="Graphique 14" descr="Graphique à barres avec un remplissage uni">
            <a:extLst>
              <a:ext uri="{FF2B5EF4-FFF2-40B4-BE49-F238E27FC236}">
                <a16:creationId xmlns:a16="http://schemas.microsoft.com/office/drawing/2014/main" id="{44BBD7EC-BB01-42E0-81B6-A2638B1B75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72350" y="2129282"/>
            <a:ext cx="914400" cy="914400"/>
          </a:xfrm>
          <a:prstGeom prst="rect">
            <a:avLst/>
          </a:prstGeom>
        </p:spPr>
      </p:pic>
      <p:pic>
        <p:nvPicPr>
          <p:cNvPr id="17" name="Graphique 16" descr="Trombone avec un remplissage uni">
            <a:extLst>
              <a:ext uri="{FF2B5EF4-FFF2-40B4-BE49-F238E27FC236}">
                <a16:creationId xmlns:a16="http://schemas.microsoft.com/office/drawing/2014/main" id="{CC769B28-7D5C-4854-A0E0-58E9BC6D20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48100" y="2143125"/>
            <a:ext cx="914400" cy="914400"/>
          </a:xfrm>
          <a:prstGeom prst="rect">
            <a:avLst/>
          </a:prstGeom>
        </p:spPr>
      </p:pic>
      <p:pic>
        <p:nvPicPr>
          <p:cNvPr id="21" name="Graphique 20" descr="Ordinateur portable avec téléphone et calculatrice">
            <a:extLst>
              <a:ext uri="{FF2B5EF4-FFF2-40B4-BE49-F238E27FC236}">
                <a16:creationId xmlns:a16="http://schemas.microsoft.com/office/drawing/2014/main" id="{1DB02E32-AC8C-4765-BD31-23B1D406BA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8200" y="2680906"/>
            <a:ext cx="42195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65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F5BB92-813C-4042-B316-05BBE4D4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Merci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63B58A6-180C-4F65-9C7E-460497F3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fr-FR" smtClean="0"/>
              <a:pPr rtl="0"/>
              <a:t>12</a:t>
            </a:fld>
            <a:endParaRPr lang="fr-FR"/>
          </a:p>
        </p:txBody>
      </p:sp>
      <p:pic>
        <p:nvPicPr>
          <p:cNvPr id="5122" name="Picture 2" descr="Sticker de Wololo sur gintama merci pancarte elizabeth - Sticker ID : 37994">
            <a:extLst>
              <a:ext uri="{FF2B5EF4-FFF2-40B4-BE49-F238E27FC236}">
                <a16:creationId xmlns:a16="http://schemas.microsoft.com/office/drawing/2014/main" id="{EF4EFE04-0AC1-437B-ADA2-C34B9A68B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2693194"/>
            <a:ext cx="5553075" cy="416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94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4A1D1-DD07-4DD2-A527-4B1F52D6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Ordre du jour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7E8896-AA49-4FBF-8BB1-9480E622D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dirty="0"/>
              <a:t>Concept</a:t>
            </a:r>
          </a:p>
          <a:p>
            <a:pPr lvl="0" rtl="0"/>
            <a:r>
              <a:rPr lang="fr-FR" dirty="0"/>
              <a:t>Répartition des Rôles</a:t>
            </a:r>
          </a:p>
          <a:p>
            <a:pPr lvl="0" rtl="0"/>
            <a:r>
              <a:rPr lang="fr-FR" dirty="0"/>
              <a:t>Déroulement du jeu</a:t>
            </a:r>
          </a:p>
          <a:p>
            <a:pPr lvl="0" rtl="0"/>
            <a:r>
              <a:rPr lang="fr-FR" dirty="0"/>
              <a:t>Contenu de la version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B1E77D-BC6B-46E9-A266-292BF5B6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E18432-CFA9-4F2E-902D-95B38069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2C8496-0D63-4559-BFA5-683F5780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84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z="7200" dirty="0"/>
              <a:t>Le concept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B430F02-9645-4F56-99F7-1DC2F76FF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fr-FR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Thiercelieux</a:t>
            </a: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semble être un village normal, mais chaque nuit certains villageois se transforment en </a:t>
            </a:r>
            <a:r>
              <a:rPr lang="fr-F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loups</a:t>
            </a: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fr-F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garous</a:t>
            </a: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pour dévorer d'autres villageois. Chaque matin venu, les villageois découvrent une personne qui manque à l'appel et se réunissent pour tenter de démasquer les </a:t>
            </a:r>
            <a:r>
              <a:rPr lang="fr-F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loups</a:t>
            </a: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fr-F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garous</a:t>
            </a: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se cachant parmi eux.</a:t>
            </a:r>
            <a:endParaRPr lang="fr-FR" sz="24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1026" name="Picture 2" descr="Les Loups Garous de Thiercelieux, le jeu en Ligne">
            <a:extLst>
              <a:ext uri="{FF2B5EF4-FFF2-40B4-BE49-F238E27FC236}">
                <a16:creationId xmlns:a16="http://schemas.microsoft.com/office/drawing/2014/main" id="{E23940F4-3E3E-450C-8AB0-7F53B7ECE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28" y="122072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ups garous cartes - Google Search | Carte loup garou, Loup garou, Loup  garou jeu">
            <a:extLst>
              <a:ext uri="{FF2B5EF4-FFF2-40B4-BE49-F238E27FC236}">
                <a16:creationId xmlns:a16="http://schemas.microsoft.com/office/drawing/2014/main" id="{E73B22AD-6AD0-4BAD-9193-0E99EB6DE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41" y="3367151"/>
            <a:ext cx="3346278" cy="319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37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La Répartition des rôles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fr-FR" smtClean="0"/>
              <a:pPr rtl="0"/>
              <a:t>4</a:t>
            </a:fld>
            <a:endParaRPr lang="fr-FR" dirty="0"/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8DAE362F-CE28-42B4-A68F-C42B525E7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201797"/>
              </p:ext>
            </p:extLst>
          </p:nvPr>
        </p:nvGraphicFramePr>
        <p:xfrm>
          <a:off x="838200" y="2076450"/>
          <a:ext cx="10515600" cy="4105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098" name="Picture 2" descr="Loup-Garou Alpha | Wiki Werewolf Online | Fandom">
            <a:extLst>
              <a:ext uri="{FF2B5EF4-FFF2-40B4-BE49-F238E27FC236}">
                <a16:creationId xmlns:a16="http://schemas.microsoft.com/office/drawing/2014/main" id="{38C22679-4B42-45EC-B46E-272A6B4B2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285" y="2347119"/>
            <a:ext cx="395287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Villageois | Wiki Fire Emblem | Fandom">
            <a:extLst>
              <a:ext uri="{FF2B5EF4-FFF2-40B4-BE49-F238E27FC236}">
                <a16:creationId xmlns:a16="http://schemas.microsoft.com/office/drawing/2014/main" id="{52541689-54D8-49F0-B968-B7575DBA4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0478" y="2222501"/>
            <a:ext cx="3788122" cy="346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648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27EDBB77-0E30-4710-8BE3-5ED4FE4F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Déroulement DU JEU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CC188E31-6F56-43CB-A51D-5CE82F8622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9207" y="4754879"/>
            <a:ext cx="2286729" cy="1601471"/>
          </a:xfrm>
        </p:spPr>
        <p:txBody>
          <a:bodyPr rtlCol="0"/>
          <a:lstStyle/>
          <a:p>
            <a:pPr lvl="0" rtl="0"/>
            <a:r>
              <a:rPr lang="fr-FR" dirty="0"/>
              <a:t>Nuit 0</a:t>
            </a:r>
          </a:p>
          <a:p>
            <a:pPr lvl="1" rtl="0"/>
            <a:r>
              <a:rPr lang="fr-FR" dirty="0"/>
              <a:t>Mise en place des amoureux</a:t>
            </a:r>
          </a:p>
          <a:p>
            <a:pPr lvl="1" rtl="0"/>
            <a:r>
              <a:rPr lang="fr-FR" dirty="0"/>
              <a:t>Voyante</a:t>
            </a:r>
          </a:p>
          <a:p>
            <a:pPr lvl="1" rtl="0"/>
            <a:r>
              <a:rPr lang="fr-FR" dirty="0"/>
              <a:t>Loup tue une personne</a:t>
            </a:r>
          </a:p>
          <a:p>
            <a:pPr lvl="1" rtl="0"/>
            <a:r>
              <a:rPr lang="fr-FR" dirty="0"/>
              <a:t>Sorcière sauve ou tue une personne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82C894C9-B95B-414A-8608-1FF00B79149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lvl="0" rtl="0"/>
            <a:r>
              <a:rPr lang="fr-FR" dirty="0"/>
              <a:t>Jour 0</a:t>
            </a:r>
          </a:p>
          <a:p>
            <a:pPr lvl="0" rtl="0"/>
            <a:r>
              <a:rPr lang="fr-FR" dirty="0"/>
              <a:t>Election du maire</a:t>
            </a:r>
          </a:p>
          <a:p>
            <a:pPr lvl="1" rtl="0"/>
            <a:r>
              <a:rPr lang="fr-FR" dirty="0"/>
              <a:t>Discussion</a:t>
            </a:r>
          </a:p>
          <a:p>
            <a:pPr lvl="1" rtl="0"/>
            <a:r>
              <a:rPr lang="fr-FR" dirty="0"/>
              <a:t>Et</a:t>
            </a:r>
          </a:p>
          <a:p>
            <a:pPr lvl="1" rtl="0"/>
            <a:r>
              <a:rPr lang="fr-FR" dirty="0"/>
              <a:t>Vote</a:t>
            </a:r>
          </a:p>
          <a:p>
            <a:pPr rtl="0"/>
            <a:endParaRPr lang="fr-FR" dirty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D9B118C-6413-489D-9C19-5FB260AF80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lvl="0" rtl="0"/>
            <a:r>
              <a:rPr lang="fr-FR" dirty="0"/>
              <a:t>Nuit 1</a:t>
            </a:r>
          </a:p>
          <a:p>
            <a:pPr lvl="1" rtl="0"/>
            <a:r>
              <a:rPr lang="fr-FR" dirty="0"/>
              <a:t>Voyante</a:t>
            </a:r>
          </a:p>
          <a:p>
            <a:pPr lvl="1" rtl="0"/>
            <a:r>
              <a:rPr lang="fr-FR" dirty="0"/>
              <a:t>Loup tue une personne</a:t>
            </a:r>
          </a:p>
          <a:p>
            <a:pPr lvl="1" rtl="0"/>
            <a:r>
              <a:rPr lang="fr-FR" dirty="0"/>
              <a:t>Sorcière sauve ou tue une personne</a:t>
            </a:r>
          </a:p>
          <a:p>
            <a:pPr rtl="0"/>
            <a:endParaRPr lang="fr-FR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152D04A7-2F9F-4801-819C-0FD622EB986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lvl="0" rtl="0"/>
            <a:r>
              <a:rPr lang="fr-FR" dirty="0"/>
              <a:t>Jour x</a:t>
            </a:r>
          </a:p>
          <a:p>
            <a:pPr lvl="1" rtl="0"/>
            <a:r>
              <a:rPr lang="fr-FR" dirty="0"/>
              <a:t>Discussion</a:t>
            </a:r>
          </a:p>
          <a:p>
            <a:pPr lvl="1" rtl="0"/>
            <a:r>
              <a:rPr lang="fr-FR" dirty="0"/>
              <a:t>Et</a:t>
            </a:r>
          </a:p>
          <a:p>
            <a:pPr lvl="1" rtl="0"/>
            <a:r>
              <a:rPr lang="fr-FR" dirty="0"/>
              <a:t>Vote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6B3FA83-E76D-434E-A1B2-F30790338CD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lvl="0" rtl="0"/>
            <a:r>
              <a:rPr lang="fr-FR" dirty="0"/>
              <a:t>Nuit x</a:t>
            </a:r>
          </a:p>
          <a:p>
            <a:pPr lvl="1" rtl="0"/>
            <a:r>
              <a:rPr lang="fr-FR" dirty="0"/>
              <a:t>Loup tue une personne</a:t>
            </a:r>
          </a:p>
          <a:p>
            <a:pPr lvl="1" rtl="0"/>
            <a:r>
              <a:rPr lang="fr-FR" dirty="0"/>
              <a:t>Sorcière sauve ou tue une personne</a:t>
            </a:r>
          </a:p>
          <a:p>
            <a:pPr rtl="0"/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C571E223-3317-47A3-95A7-B463EBD3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fr-FR" smtClean="0"/>
              <a:pPr rtl="0"/>
              <a:t>5</a:t>
            </a:fld>
            <a:endParaRPr lang="fr-FR"/>
          </a:p>
        </p:txBody>
      </p:sp>
      <p:pic>
        <p:nvPicPr>
          <p:cNvPr id="2052" name="Picture 4" descr="10 conseils pour protéger vos enfants de la chaleur et du soleil -  Centre-Ville Chiropratique">
            <a:extLst>
              <a:ext uri="{FF2B5EF4-FFF2-40B4-BE49-F238E27FC236}">
                <a16:creationId xmlns:a16="http://schemas.microsoft.com/office/drawing/2014/main" id="{22008653-ED8E-4FF7-8C3D-77671EE1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426" y="2956714"/>
            <a:ext cx="1880859" cy="158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mment éviter les coups de soleils à votre enfants pendant l'été">
            <a:extLst>
              <a:ext uri="{FF2B5EF4-FFF2-40B4-BE49-F238E27FC236}">
                <a16:creationId xmlns:a16="http://schemas.microsoft.com/office/drawing/2014/main" id="{0E4EE5E8-A4BD-4501-B953-36EFD9BBF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465" y="2651760"/>
            <a:ext cx="2097278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oloriage Lune - Les beaux dessins de Nature à imprimer et colorier -  coloriage #22">
            <a:extLst>
              <a:ext uri="{FF2B5EF4-FFF2-40B4-BE49-F238E27FC236}">
                <a16:creationId xmlns:a16="http://schemas.microsoft.com/office/drawing/2014/main" id="{57C2CFE9-A9EC-4C8A-8F19-3A5ECC3D5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086" y="2776523"/>
            <a:ext cx="1749561" cy="194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Coloriage Lune - Les beaux dessins de Nature à imprimer et colorier -  coloriage #22">
            <a:extLst>
              <a:ext uri="{FF2B5EF4-FFF2-40B4-BE49-F238E27FC236}">
                <a16:creationId xmlns:a16="http://schemas.microsoft.com/office/drawing/2014/main" id="{275F8304-045E-427B-8A56-441B7279A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64" y="2808309"/>
            <a:ext cx="1749561" cy="194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Coloriage Lune - Les beaux dessins de Nature à imprimer et colorier -  coloriage #22">
            <a:extLst>
              <a:ext uri="{FF2B5EF4-FFF2-40B4-BE49-F238E27FC236}">
                <a16:creationId xmlns:a16="http://schemas.microsoft.com/office/drawing/2014/main" id="{812FAE2B-0405-4589-B777-DA7271637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648" y="2776522"/>
            <a:ext cx="1749561" cy="194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07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FD6002-E7C9-43AE-8B63-5ABE487D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Contenu DE LA VERSION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3312664-75A7-465D-B522-B4D1998EE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2299239"/>
            <a:ext cx="5157787" cy="823912"/>
          </a:xfrm>
        </p:spPr>
        <p:txBody>
          <a:bodyPr rtlCol="0"/>
          <a:lstStyle/>
          <a:p>
            <a:pPr rtl="0"/>
            <a:r>
              <a:rPr lang="fr-FR" sz="4400" dirty="0"/>
              <a:t>Les Villageois</a:t>
            </a:r>
            <a:endParaRPr lang="fr-FR" dirty="0"/>
          </a:p>
        </p:txBody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91B932A8-2C41-4CC8-B93B-6E5AD145A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3451386"/>
            <a:ext cx="5157787" cy="2572645"/>
          </a:xfrm>
        </p:spPr>
        <p:txBody>
          <a:bodyPr rtlCol="0">
            <a:normAutofit fontScale="85000" lnSpcReduction="10000"/>
          </a:bodyPr>
          <a:lstStyle/>
          <a:p>
            <a:pPr lvl="0" rtl="0"/>
            <a:r>
              <a:rPr lang="fr-FR" sz="2400" b="0" i="0" u="none" dirty="0"/>
              <a:t>Villageois droit de vote (partager avec tout les villageois). </a:t>
            </a:r>
          </a:p>
          <a:p>
            <a:pPr lvl="0" rtl="0"/>
            <a:r>
              <a:rPr lang="fr-FR" sz="2400" b="0" i="0" u="none" dirty="0"/>
              <a:t>Cupidon rend amoureux 2 personnes ne pouvant vivres l’un sans l’autre. </a:t>
            </a:r>
          </a:p>
          <a:p>
            <a:pPr lvl="0" rtl="0"/>
            <a:r>
              <a:rPr lang="fr-FR" sz="2400" b="0" i="0" u="none" dirty="0"/>
              <a:t>Sorcière dispose de deux potions pour toute la partie, l’une pour tuer, l’autre pour sauver de l’infâme attaque des loups !</a:t>
            </a:r>
          </a:p>
          <a:p>
            <a:pPr lvl="0" rtl="0"/>
            <a:r>
              <a:rPr lang="fr-FR" dirty="0"/>
              <a:t>La voyante peut voir, une fois par nuit le rôle d’une personne</a:t>
            </a:r>
          </a:p>
          <a:p>
            <a:pPr lvl="0" rtl="0"/>
            <a:r>
              <a:rPr lang="fr-FR" dirty="0"/>
              <a:t>Le chasseur emporte dans la mort une personne de son choix.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36355637-BB26-4973-8B98-06B7E307C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299239"/>
            <a:ext cx="5183188" cy="823912"/>
          </a:xfrm>
        </p:spPr>
        <p:txBody>
          <a:bodyPr rtlCol="0"/>
          <a:lstStyle/>
          <a:p>
            <a:pPr rtl="0"/>
            <a:r>
              <a:rPr lang="fr-FR" sz="4400" dirty="0"/>
              <a:t>Les Loups</a:t>
            </a:r>
            <a:endParaRPr lang="fr-FR" dirty="0"/>
          </a:p>
        </p:txBody>
      </p: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373034D9-ED6D-4A5A-A8F5-A417D26C5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3429000"/>
            <a:ext cx="5183188" cy="2572645"/>
          </a:xfrm>
        </p:spPr>
        <p:txBody>
          <a:bodyPr rtlCol="0">
            <a:normAutofit fontScale="85000" lnSpcReduction="10000"/>
          </a:bodyPr>
          <a:lstStyle/>
          <a:p>
            <a:pPr lvl="0" rtl="0"/>
            <a:r>
              <a:rPr lang="fr-FR" sz="2400" b="0" i="0" u="none" dirty="0"/>
              <a:t>Ont le droit de vote</a:t>
            </a:r>
            <a:endParaRPr lang="fr-FR" dirty="0"/>
          </a:p>
          <a:p>
            <a:pPr lvl="0" rtl="0"/>
            <a:r>
              <a:rPr lang="fr-FR" dirty="0"/>
              <a:t>Chaque nuits les loups peuvent voter pour une attaque démocratique.</a:t>
            </a:r>
            <a:endParaRPr lang="fr-FR" sz="2400" b="0" i="0" u="none" dirty="0"/>
          </a:p>
          <a:p>
            <a:pPr rtl="0"/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BDE6EC3-B267-47CD-BA6E-B197B502B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fr-FR" smtClean="0"/>
              <a:pPr rtl="0"/>
              <a:t>6</a:t>
            </a:fld>
            <a:endParaRPr lang="fr-FR" dirty="0"/>
          </a:p>
        </p:txBody>
      </p:sp>
      <p:pic>
        <p:nvPicPr>
          <p:cNvPr id="3078" name="Picture 6" descr="Wolf Loups Loup Garou - Image gratuite sur Pixabay">
            <a:extLst>
              <a:ext uri="{FF2B5EF4-FFF2-40B4-BE49-F238E27FC236}">
                <a16:creationId xmlns:a16="http://schemas.microsoft.com/office/drawing/2014/main" id="{46F8B955-2A9D-413A-BEF3-B8C70EF82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39628" y="4205674"/>
            <a:ext cx="3627329" cy="251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361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81F12B-AD17-4ABD-A76A-8838DFB3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conditions de jeux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120B8A-C29F-4B97-B267-9C35BCA1C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Jeux jouables uniquement entres humains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765D61-BBE7-4F7F-B5E0-C586E31418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7 à 12 personnes max (dont 1 narrateur).</a:t>
            </a:r>
          </a:p>
          <a:p>
            <a:r>
              <a:rPr lang="fr-FR" dirty="0"/>
              <a:t>1 humain doit être hors du jeu il sera narrateur.</a:t>
            </a:r>
          </a:p>
          <a:p>
            <a:r>
              <a:rPr lang="fr-FR" dirty="0"/>
              <a:t>6 humains aurons des pouvoirs (voir fiche acteur)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7CB69A-3665-498D-BDFB-75925FFDD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08812" y="2578608"/>
            <a:ext cx="5183188" cy="823912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Interface narrateur</a:t>
            </a:r>
          </a:p>
        </p:txBody>
      </p:sp>
      <p:pic>
        <p:nvPicPr>
          <p:cNvPr id="11" name="Espace réservé du contenu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78E0D512-8D8C-4AE5-BED7-4EA7806DD82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r="23255"/>
          <a:stretch/>
        </p:blipFill>
        <p:spPr>
          <a:xfrm>
            <a:off x="5261557" y="3568383"/>
            <a:ext cx="6698085" cy="2572644"/>
          </a:xfr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0A704D3-9F7A-4089-BDF4-BFF85904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4906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56EC76-FF2E-4AB2-B032-6ED278AA4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880"/>
          </a:xfrm>
        </p:spPr>
        <p:txBody>
          <a:bodyPr>
            <a:normAutofit/>
          </a:bodyPr>
          <a:lstStyle/>
          <a:p>
            <a:r>
              <a:rPr lang="fr-FR" dirty="0"/>
              <a:t>Diagramme de classe du domaine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EC320955-0F40-42C4-9FD2-EC05D177D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35" b="6129"/>
          <a:stretch/>
        </p:blipFill>
        <p:spPr>
          <a:xfrm>
            <a:off x="1359192" y="1462404"/>
            <a:ext cx="9365094" cy="5138421"/>
          </a:xfr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51C81E-20CC-4AD3-9CF7-CDF66328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fr-FR" noProof="0" smtClean="0"/>
              <a:pPr rtl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89013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EDD182-15CF-4E03-AEE9-0ED4130A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Diagramme des cas d’utilisations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31E154B-5D81-4C07-B4EC-AC6BC0E32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8066" y="1853511"/>
            <a:ext cx="6055660" cy="5004489"/>
          </a:xfr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6F67A0-08F6-4041-91D1-5FA1D03DD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8720143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30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39_TF00621257_Win32" id="{15622FAE-ED19-42D5-B23C-E131357EEA91}" vid="{B0C8DF00-E8EB-4692-AE9A-3FE1031FFD1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D2896BB-5566-4403-84AA-2FD10D9622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FB608F-E2ED-4AA5-B472-3C2C89444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A8DA88-2D67-4B30-8205-C5207871128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Esquisse de présentation</Template>
  <TotalTime>82</TotalTime>
  <Words>384</Words>
  <Application>Microsoft Office PowerPoint</Application>
  <PresentationFormat>Grand écran</PresentationFormat>
  <Paragraphs>85</Paragraphs>
  <Slides>12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arial</vt:lpstr>
      <vt:lpstr>Calibri</vt:lpstr>
      <vt:lpstr>The Hand Black</vt:lpstr>
      <vt:lpstr>The Serif Hand Black</vt:lpstr>
      <vt:lpstr>SketchyVTI</vt:lpstr>
      <vt:lpstr>Loup garou de thiercelieux</vt:lpstr>
      <vt:lpstr>Ordre du jour</vt:lpstr>
      <vt:lpstr>Le concept</vt:lpstr>
      <vt:lpstr>La Répartition des rôles</vt:lpstr>
      <vt:lpstr>Déroulement DU JEU</vt:lpstr>
      <vt:lpstr>Contenu DE LA VERSION</vt:lpstr>
      <vt:lpstr>Les conditions de jeux</vt:lpstr>
      <vt:lpstr>Diagramme de classe du domaine</vt:lpstr>
      <vt:lpstr>Diagramme des cas d’utilisations</vt:lpstr>
      <vt:lpstr>Les éventuelles améliorations</vt:lpstr>
      <vt:lpstr>Les annexes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Loup garou de thiercelieux</dc:title>
  <dc:creator>thomas</dc:creator>
  <cp:lastModifiedBy>thomas</cp:lastModifiedBy>
  <cp:revision>4</cp:revision>
  <dcterms:created xsi:type="dcterms:W3CDTF">2020-11-16T16:07:18Z</dcterms:created>
  <dcterms:modified xsi:type="dcterms:W3CDTF">2021-01-23T16:28:42Z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