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3B4F151-7A8B-40C2-A412-CEB90CF8DAF2}" type="slidenum">
              <a:rPr b="0" lang="cs" sz="1000" spc="-1" strike="noStrike">
                <a:solidFill>
                  <a:srgbClr val="595959"/>
                </a:solidFill>
                <a:latin typeface="Lato"/>
                <a:ea typeface="Lato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9B64033-28C5-41C3-AA7A-70ACD29B2120}" type="slidenum">
              <a:rPr b="0" lang="c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Moteele/Yolo-Crypto/blob/master/server/server.cpp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4200" spc="-1" strike="noStrike">
                <a:solidFill>
                  <a:srgbClr val="1a1a1a"/>
                </a:solidFill>
                <a:latin typeface="Raleway"/>
                <a:ea typeface="Raleway"/>
              </a:rPr>
              <a:t>PB173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cs" sz="1600" spc="-1" strike="noStrike">
                <a:solidFill>
                  <a:srgbClr val="595959"/>
                </a:solidFill>
                <a:latin typeface="Lato"/>
                <a:ea typeface="Lato"/>
              </a:rPr>
              <a:t>Implementace signal protokolu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Zadání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Naprogramování instant messaging aplikace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Komunikace pomocí signal protokolu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Použití kryptografických knihoven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Komunikace po síti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Použité technologie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C/C++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Protocol buffers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OpenSSL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Travis CI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Catch2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Struktura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2079000"/>
            <a:ext cx="38422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Server: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localhost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system sockets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uživatelé (protobuff)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730760" y="2079000"/>
            <a:ext cx="384228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Client: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připojení k socketu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vytváření uživatele/přihlašování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posílání/čtení zpráv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nezávislý na zařízení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Kryptografická část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Generování klíčů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X3DH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Double Ratchet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Výsledek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Funkční aplikace (prototyp)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Úspěšně implementovaný signal protokol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Komunikace n:m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Až 30 klientů zároveň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Zachování informací i po pádu serveru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Možnosti pro zlepšení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Více zpráv za sebou od jednoho uživatele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Lepší detekování docházejících one-time prekeys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GUI + automatické zobrazení příchozích zpráv (nemožné v CLI)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Profiling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Drahé: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String to hex, podepisování/verifikace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Levné: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Hex to string, autentizace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3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cs" sz="2600" spc="-1" strike="noStrike">
                <a:solidFill>
                  <a:srgbClr val="1a1a1a"/>
                </a:solidFill>
                <a:latin typeface="Raleway"/>
                <a:ea typeface="Raleway"/>
              </a:rPr>
              <a:t>Kód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cs" sz="110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1"/>
              </a:rPr>
              <a:t>https://github.com/Moteele/Yolo-Crypto/blob/master/server/server.cpp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2020-06-29T02:01:51Z</dcterms:modified>
  <cp:revision>2</cp:revision>
  <dc:subject/>
  <dc:title/>
</cp:coreProperties>
</file>