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2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F66955-3072-4076-AAE0-910469EE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FACTORY</a:t>
            </a:r>
            <a:br>
              <a:rPr lang="fr-FR" dirty="0"/>
            </a:br>
            <a:r>
              <a:rPr lang="fr-FR" dirty="0"/>
              <a:t>Usine </a:t>
            </a:r>
            <a:r>
              <a:rPr lang="fr-FR"/>
              <a:t>à talents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2D42387-76EF-454D-990C-0AD76E9A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298"/>
            <a:ext cx="9144000" cy="989865"/>
          </a:xfrm>
        </p:spPr>
        <p:txBody>
          <a:bodyPr/>
          <a:lstStyle/>
          <a:p>
            <a:r>
              <a:rPr lang="fr-FR" dirty="0"/>
              <a:t>Application pour la gestion d’un centre de formation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xmlns="" id="{57C0654A-59AA-4B68-9D5A-6C415E8EC91D}"/>
              </a:ext>
            </a:extLst>
          </p:cNvPr>
          <p:cNvSpPr txBox="1">
            <a:spLocks/>
          </p:cNvSpPr>
          <p:nvPr/>
        </p:nvSpPr>
        <p:spPr>
          <a:xfrm>
            <a:off x="597090" y="4876231"/>
            <a:ext cx="8970558" cy="1354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Dziri</a:t>
            </a:r>
            <a:r>
              <a:rPr lang="fr-FR" dirty="0"/>
              <a:t> Massinissa</a:t>
            </a:r>
          </a:p>
          <a:p>
            <a:pPr algn="l"/>
            <a:r>
              <a:rPr lang="fr-FR" dirty="0" err="1"/>
              <a:t>Grevet</a:t>
            </a:r>
            <a:r>
              <a:rPr lang="fr-FR" dirty="0"/>
              <a:t> Pierre </a:t>
            </a:r>
            <a:endParaRPr lang="fr-FR" dirty="0" smtClean="0"/>
          </a:p>
          <a:p>
            <a:pPr algn="l"/>
            <a:r>
              <a:rPr lang="fr-FR" dirty="0" smtClean="0"/>
              <a:t>Molière Timothée</a:t>
            </a:r>
            <a:endParaRPr lang="fr-FR" dirty="0"/>
          </a:p>
          <a:p>
            <a:pPr algn="l"/>
            <a:r>
              <a:rPr lang="fr-FR" dirty="0" err="1"/>
              <a:t>Musman</a:t>
            </a:r>
            <a:r>
              <a:rPr lang="fr-FR" dirty="0"/>
              <a:t> Julien </a:t>
            </a:r>
          </a:p>
          <a:p>
            <a:pPr algn="l"/>
            <a:r>
              <a:rPr lang="fr-FR" dirty="0" err="1"/>
              <a:t>Okwo</a:t>
            </a:r>
            <a:r>
              <a:rPr lang="fr-FR" dirty="0"/>
              <a:t> Bibang Prune-Lisa</a:t>
            </a:r>
          </a:p>
        </p:txBody>
      </p:sp>
    </p:spTree>
    <p:extLst>
      <p:ext uri="{BB962C8B-B14F-4D97-AF65-F5344CB8AC3E}">
        <p14:creationId xmlns:p14="http://schemas.microsoft.com/office/powerpoint/2010/main" val="36782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9613861" cy="4357841"/>
          </a:xfrm>
        </p:spPr>
        <p:txBody>
          <a:bodyPr>
            <a:normAutofit lnSpcReduction="10000"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IDE Eclipse </a:t>
            </a:r>
          </a:p>
          <a:p>
            <a:pPr algn="ctr"/>
            <a:r>
              <a:rPr lang="fr-FR" dirty="0" err="1" smtClean="0"/>
              <a:t>Maven</a:t>
            </a:r>
            <a:endParaRPr lang="fr-FR" dirty="0" smtClean="0"/>
          </a:p>
          <a:p>
            <a:pPr algn="ctr"/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Base de données </a:t>
            </a:r>
            <a:r>
              <a:rPr lang="fr-FR" dirty="0" err="1" smtClean="0"/>
              <a:t>Postgresql</a:t>
            </a:r>
            <a:endParaRPr lang="fr-FR" dirty="0" smtClean="0"/>
          </a:p>
          <a:p>
            <a:pPr algn="ctr"/>
            <a:r>
              <a:rPr lang="fr-FR" dirty="0" smtClean="0"/>
              <a:t>Git &amp; </a:t>
            </a:r>
            <a:r>
              <a:rPr lang="fr-FR" dirty="0" err="1" smtClean="0"/>
              <a:t>GitKraken</a:t>
            </a:r>
            <a:endParaRPr lang="fr-FR" dirty="0" smtClean="0"/>
          </a:p>
          <a:p>
            <a:pPr algn="ctr"/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algn="ctr"/>
            <a:r>
              <a:rPr lang="fr-FR" dirty="0" err="1" smtClean="0"/>
              <a:t>Angular</a:t>
            </a:r>
            <a:r>
              <a:rPr lang="fr-FR" dirty="0" smtClean="0"/>
              <a:t> 4+</a:t>
            </a:r>
          </a:p>
          <a:p>
            <a:pPr algn="ctr"/>
            <a:r>
              <a:rPr lang="fr-FR" dirty="0" smtClean="0"/>
              <a:t>HTML 5</a:t>
            </a:r>
          </a:p>
          <a:p>
            <a:pPr algn="ctr"/>
            <a:r>
              <a:rPr lang="fr-FR" dirty="0" err="1" smtClean="0"/>
              <a:t>Bootstrap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69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4400" b="1" dirty="0" smtClean="0"/>
              <a:t>Modèles</a:t>
            </a:r>
          </a:p>
          <a:p>
            <a:pPr algn="ctr"/>
            <a:r>
              <a:rPr lang="fr-FR" sz="4400" b="1" dirty="0" err="1" smtClean="0"/>
              <a:t>Repository</a:t>
            </a:r>
            <a:endParaRPr lang="fr-FR" sz="4400" b="1" dirty="0" smtClean="0"/>
          </a:p>
          <a:p>
            <a:pPr algn="ctr"/>
            <a:r>
              <a:rPr lang="fr-FR" sz="4400" b="1" dirty="0" smtClean="0"/>
              <a:t>Contrôleurs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129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smtClean="0"/>
              <a:t>l’application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Front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d’Angular4 + </a:t>
            </a:r>
            <a:r>
              <a:rPr lang="fr-FR" dirty="0" err="1" smtClean="0"/>
              <a:t>Boostrap</a:t>
            </a:r>
            <a:r>
              <a:rPr lang="fr-FR" dirty="0" smtClean="0"/>
              <a:t> + </a:t>
            </a:r>
            <a:r>
              <a:rPr lang="fr-FR" dirty="0" err="1" smtClean="0"/>
              <a:t>ng-fullcalendar</a:t>
            </a:r>
            <a:endParaRPr lang="fr-F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Authentification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Architecture (routes et 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Visuel (</a:t>
            </a:r>
            <a:r>
              <a:rPr lang="fr-FR" dirty="0" err="1" smtClean="0"/>
              <a:t>Bootstrap</a:t>
            </a:r>
            <a:r>
              <a:rPr lang="fr-FR" dirty="0" smtClean="0"/>
              <a:t>, form.io)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Listes liées à la base SQL avec possibilité d’édition (services)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Planning (</a:t>
            </a:r>
            <a:r>
              <a:rPr lang="fr-FR" dirty="0" err="1" smtClean="0"/>
              <a:t>ng-fullcalendar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Authentification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74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2AF73E-CA44-41CF-803B-BBD400D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A9AB758-24D0-44E2-8E5A-EF1802A0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Application ergonomique à utilisation aisée </a:t>
            </a:r>
          </a:p>
          <a:p>
            <a:r>
              <a:rPr lang="fr-FR" dirty="0"/>
              <a:t>Répond globalement aux besoins du client </a:t>
            </a:r>
          </a:p>
          <a:p>
            <a:r>
              <a:rPr lang="fr-FR" dirty="0"/>
              <a:t>Temps imparti trop court pour la mise en place de toutes les fonctionnalités </a:t>
            </a:r>
          </a:p>
          <a:p>
            <a:r>
              <a:rPr lang="fr-FR" dirty="0"/>
              <a:t>Prise en main du Framework </a:t>
            </a:r>
            <a:r>
              <a:rPr lang="fr-FR" dirty="0" err="1"/>
              <a:t>Angular</a:t>
            </a:r>
            <a:r>
              <a:rPr lang="fr-FR" dirty="0"/>
              <a:t> 4</a:t>
            </a:r>
          </a:p>
          <a:p>
            <a:r>
              <a:rPr lang="fr-FR" dirty="0"/>
              <a:t>Difficultés pour la mise en place d’une authentification</a:t>
            </a:r>
          </a:p>
          <a:p>
            <a:pPr lvl="2"/>
            <a:r>
              <a:rPr lang="fr-FR" dirty="0"/>
              <a:t>Accès non sécurisé </a:t>
            </a:r>
          </a:p>
          <a:p>
            <a:r>
              <a:rPr lang="fr-FR" dirty="0"/>
              <a:t>Difficultés pour la mise en place d’un planning visuel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7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B3709F-FBDE-42AA-9C23-C813B8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3D3DF2-C56C-4868-9CFC-9B16C8A1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du système d’</a:t>
            </a:r>
            <a:r>
              <a:rPr lang="fr-FR" dirty="0" err="1"/>
              <a:t>authenfication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planning de formation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Conversion du planning en PDF </a:t>
            </a:r>
          </a:p>
        </p:txBody>
      </p:sp>
    </p:spTree>
    <p:extLst>
      <p:ext uri="{BB962C8B-B14F-4D97-AF65-F5344CB8AC3E}">
        <p14:creationId xmlns:p14="http://schemas.microsoft.com/office/powerpoint/2010/main" val="18842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45A8DFE-CF96-48A5-9D7E-073BBC62CC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24062" y="2972557"/>
            <a:ext cx="8143875" cy="111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…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2838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15E319-373C-475B-AE13-3745F8E6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28A2537-7C03-421F-B15A-C5EDAD74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 Contexte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de la structure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Identification des besoins client</a:t>
            </a:r>
          </a:p>
          <a:p>
            <a:pPr marL="914400" lvl="2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l’application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Analyse fonctionnelle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9529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441E13-CEE3-4371-8084-C8CCA2A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Présentation de la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704A0A9-FA16-4CD7-AB3F-0CDD674A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Centre de formations professionnelles </a:t>
            </a:r>
          </a:p>
          <a:p>
            <a:r>
              <a:rPr lang="fr-FR" dirty="0"/>
              <a:t>Efforts conséquents pour la mise en place des formations </a:t>
            </a:r>
          </a:p>
          <a:p>
            <a:pPr lvl="2"/>
            <a:r>
              <a:rPr lang="fr-FR" dirty="0"/>
              <a:t>Redondance d’information </a:t>
            </a:r>
          </a:p>
          <a:p>
            <a:pPr lvl="2"/>
            <a:r>
              <a:rPr lang="fr-FR" dirty="0"/>
              <a:t>De multiples supports de travail </a:t>
            </a:r>
          </a:p>
          <a:p>
            <a:pPr lvl="2"/>
            <a:r>
              <a:rPr lang="fr-FR" dirty="0"/>
              <a:t>Gestion non ergonomique																								                             	   								</a:t>
            </a:r>
          </a:p>
          <a:p>
            <a:pPr marL="914400" lvl="2" indent="0">
              <a:buNone/>
            </a:pPr>
            <a:r>
              <a:rPr lang="fr-FR" dirty="0"/>
              <a:t>Volonté d’informatiser le système de gestion des formations</a:t>
            </a:r>
          </a:p>
          <a:p>
            <a:pPr lvl="4"/>
            <a:r>
              <a:rPr lang="fr-FR" dirty="0"/>
              <a:t>création</a:t>
            </a:r>
          </a:p>
          <a:p>
            <a:pPr lvl="4"/>
            <a:r>
              <a:rPr lang="fr-FR" dirty="0"/>
              <a:t>planification </a:t>
            </a:r>
          </a:p>
          <a:p>
            <a:pPr lvl="4"/>
            <a:r>
              <a:rPr lang="fr-FR" dirty="0"/>
              <a:t>organisation</a:t>
            </a:r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:a16="http://schemas.microsoft.com/office/drawing/2014/main" xmlns="" id="{DBF94E89-C63F-4C3E-B67F-EABECE887043}"/>
              </a:ext>
            </a:extLst>
          </p:cNvPr>
          <p:cNvSpPr/>
          <p:nvPr/>
        </p:nvSpPr>
        <p:spPr>
          <a:xfrm>
            <a:off x="8302386" y="3795784"/>
            <a:ext cx="1101147" cy="1102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C0D81E-B9B4-4ED0-AC6A-2528F67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9697C-04C5-4640-8B47-3BC10142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Gestion des Ressources Humaines </a:t>
            </a:r>
          </a:p>
          <a:p>
            <a:pPr lvl="2"/>
            <a:r>
              <a:rPr lang="fr-FR" dirty="0"/>
              <a:t>Administrateur possédant tous les accès </a:t>
            </a:r>
          </a:p>
          <a:p>
            <a:pPr lvl="2"/>
            <a:r>
              <a:rPr lang="fr-FR" dirty="0"/>
              <a:t>Gestionnaire en charge de la gestion administrative d’une formation</a:t>
            </a:r>
          </a:p>
          <a:p>
            <a:pPr lvl="2"/>
            <a:r>
              <a:rPr lang="fr-FR" dirty="0"/>
              <a:t>Technicien(s) en charge de la logistique technique d’une formation</a:t>
            </a:r>
          </a:p>
          <a:p>
            <a:pPr lvl="2"/>
            <a:r>
              <a:rPr lang="fr-FR" dirty="0"/>
              <a:t>Formateur(s) en charge de la dispense d’un cours en fonction de ses compétences</a:t>
            </a:r>
          </a:p>
          <a:p>
            <a:pPr lvl="2"/>
            <a:r>
              <a:rPr lang="fr-FR" dirty="0"/>
              <a:t>Stagiaire(s) assistant à un module de formation, possédant un ordinateur attitré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Gestion des Ressources Matérielles </a:t>
            </a:r>
          </a:p>
          <a:p>
            <a:pPr lvl="2"/>
            <a:r>
              <a:rPr lang="fr-FR" dirty="0"/>
              <a:t>Salles de formation</a:t>
            </a:r>
          </a:p>
          <a:p>
            <a:pPr lvl="2"/>
            <a:r>
              <a:rPr lang="fr-FR" dirty="0"/>
              <a:t>Ordinateurs attribués aux stagiaires </a:t>
            </a:r>
          </a:p>
          <a:p>
            <a:pPr lvl="2"/>
            <a:r>
              <a:rPr lang="fr-FR" dirty="0"/>
              <a:t>Vidéoprojecteur nécessaire à un module de formation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2CC707-4647-4CB8-B911-6A90FB4A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72F21AE-8E73-48D1-987B-6190E838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et sécurité </a:t>
            </a:r>
          </a:p>
          <a:p>
            <a:pPr lvl="1"/>
            <a:r>
              <a:rPr lang="fr-FR" dirty="0"/>
              <a:t>Mise en place d’un système d’identification en fonction du profil</a:t>
            </a:r>
          </a:p>
          <a:p>
            <a:pPr lvl="2"/>
            <a:r>
              <a:rPr lang="fr-FR" dirty="0"/>
              <a:t>Administrateur : accès à tout</a:t>
            </a:r>
          </a:p>
          <a:p>
            <a:pPr lvl="2"/>
            <a:r>
              <a:rPr lang="fr-FR" dirty="0"/>
              <a:t>Gestionnaire : accès aux projets de formation</a:t>
            </a:r>
          </a:p>
          <a:p>
            <a:pPr lvl="2"/>
            <a:r>
              <a:rPr lang="fr-FR" dirty="0"/>
              <a:t>Formateur : accès à sa fiche personnelle </a:t>
            </a:r>
          </a:p>
          <a:p>
            <a:pPr lvl="2"/>
            <a:r>
              <a:rPr lang="fr-FR" dirty="0"/>
              <a:t>Technicien : accès aux visuels des plannings et à la gestion du matériel</a:t>
            </a:r>
          </a:p>
          <a:p>
            <a:pPr lvl="2"/>
            <a:r>
              <a:rPr lang="fr-FR" dirty="0"/>
              <a:t>Stagiaire : accès aux visuels des plannings</a:t>
            </a:r>
          </a:p>
        </p:txBody>
      </p:sp>
    </p:spTree>
    <p:extLst>
      <p:ext uri="{BB962C8B-B14F-4D97-AF65-F5344CB8AC3E}">
        <p14:creationId xmlns:p14="http://schemas.microsoft.com/office/powerpoint/2010/main" val="18802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C1F39D-04FA-4E81-832A-565C78E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: MPD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52" y="2107589"/>
            <a:ext cx="7182097" cy="4750411"/>
          </a:xfrm>
        </p:spPr>
      </p:pic>
    </p:spTree>
    <p:extLst>
      <p:ext uri="{BB962C8B-B14F-4D97-AF65-F5344CB8AC3E}">
        <p14:creationId xmlns:p14="http://schemas.microsoft.com/office/powerpoint/2010/main" val="38597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BBB705-BF6F-4FF4-A44C-8A03049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F03384-E0AA-4525-AC34-2764C6EC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Identification avec un login garantissant certaines fonctionnalités en fonction du profil </a:t>
            </a:r>
          </a:p>
          <a:p>
            <a:pPr lvl="2"/>
            <a:r>
              <a:rPr lang="fr-FR" dirty="0"/>
              <a:t>Stagiaire </a:t>
            </a:r>
          </a:p>
          <a:p>
            <a:pPr lvl="4"/>
            <a:r>
              <a:rPr lang="fr-FR" dirty="0"/>
              <a:t>Visualisation du planning 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Technicien </a:t>
            </a:r>
          </a:p>
          <a:p>
            <a:pPr lvl="3"/>
            <a:r>
              <a:rPr lang="fr-FR" dirty="0"/>
              <a:t>Consultation/édition du stock ordinateurs et vidéoprojecteurs</a:t>
            </a:r>
          </a:p>
          <a:p>
            <a:pPr lvl="3"/>
            <a:r>
              <a:rPr lang="fr-FR" dirty="0"/>
              <a:t>Alerte visuelle si stock trop bas 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Formateur </a:t>
            </a:r>
          </a:p>
          <a:p>
            <a:pPr lvl="4"/>
            <a:r>
              <a:rPr lang="fr-FR" dirty="0"/>
              <a:t>Renseignement sur ses compétences et sa disponibilité </a:t>
            </a:r>
          </a:p>
          <a:p>
            <a:pPr lvl="4"/>
            <a:r>
              <a:rPr lang="fr-FR" dirty="0"/>
              <a:t>Visualisation du planning</a:t>
            </a:r>
          </a:p>
          <a:p>
            <a:pPr lvl="4"/>
            <a:r>
              <a:rPr lang="fr-FR" dirty="0"/>
              <a:t>Accès a la liste des stagiaires 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30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DD26D8-472D-4FA3-8110-E67932AC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66E4383-1A2E-40DC-A2C2-EA8D245C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fr-FR" dirty="0"/>
              <a:t>Gestionnaire </a:t>
            </a:r>
          </a:p>
          <a:p>
            <a:pPr lvl="4"/>
            <a:r>
              <a:rPr lang="fr-FR" dirty="0"/>
              <a:t>Accès à la liste des stagiaires</a:t>
            </a:r>
          </a:p>
          <a:p>
            <a:pPr lvl="4"/>
            <a:r>
              <a:rPr lang="fr-FR" dirty="0"/>
              <a:t>Accès à la liste des formateurs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4"/>
            <a:r>
              <a:rPr lang="fr-FR" dirty="0"/>
              <a:t>Accès à la disponibilité des salles </a:t>
            </a:r>
          </a:p>
          <a:p>
            <a:pPr lvl="4"/>
            <a:r>
              <a:rPr lang="fr-FR" dirty="0"/>
              <a:t>Accès à la gestion du matériel </a:t>
            </a:r>
          </a:p>
          <a:p>
            <a:pPr lvl="4"/>
            <a:r>
              <a:rPr lang="fr-FR" dirty="0"/>
              <a:t>Accès au planning</a:t>
            </a:r>
          </a:p>
          <a:p>
            <a:pPr lvl="4"/>
            <a:r>
              <a:rPr lang="fr-FR" dirty="0"/>
              <a:t>Création d’un module  (dates données, matière(s), formateur(s))</a:t>
            </a:r>
          </a:p>
          <a:p>
            <a:pPr lvl="4"/>
            <a:r>
              <a:rPr lang="fr-FR" dirty="0"/>
              <a:t>Création d’un projet de formation (stagiaires, module)</a:t>
            </a:r>
          </a:p>
          <a:p>
            <a:pPr lvl="4"/>
            <a:r>
              <a:rPr lang="fr-FR" dirty="0"/>
              <a:t>Génération d’un fichier PDF d’une formation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Administrateur</a:t>
            </a:r>
          </a:p>
          <a:p>
            <a:pPr lvl="4"/>
            <a:r>
              <a:rPr lang="fr-FR" dirty="0"/>
              <a:t>Toutes fonctionnalités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02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Stratégie globale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1" y="2024742"/>
            <a:ext cx="6681556" cy="4727517"/>
          </a:xfrm>
        </p:spPr>
      </p:pic>
    </p:spTree>
    <p:extLst>
      <p:ext uri="{BB962C8B-B14F-4D97-AF65-F5344CB8AC3E}">
        <p14:creationId xmlns:p14="http://schemas.microsoft.com/office/powerpoint/2010/main" val="39556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455</Words>
  <Application>Microsoft Office PowerPoint</Application>
  <PresentationFormat>Grand écran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</vt:lpstr>
      <vt:lpstr>TM04033917[[fn=Berlin]]_novariants</vt:lpstr>
      <vt:lpstr>LA FACTORY Usine à talents</vt:lpstr>
      <vt:lpstr>PLAN</vt:lpstr>
      <vt:lpstr>Contexte  Présentation de la structure </vt:lpstr>
      <vt:lpstr>Contexte  Identification des besoins client</vt:lpstr>
      <vt:lpstr> Contexte  Identification des besoins client </vt:lpstr>
      <vt:lpstr>Présentation de l’application  Analyse fonctionnelle : MPD</vt:lpstr>
      <vt:lpstr>Présentation de l’application  Analyse fonctionnelle </vt:lpstr>
      <vt:lpstr> Présentation de l’application  Analyse fonctionnelle  </vt:lpstr>
      <vt:lpstr>Présentation de l’application  Stratégie globale</vt:lpstr>
      <vt:lpstr>Présentation de l’application  Technologies utilisées </vt:lpstr>
      <vt:lpstr>Présentation de l’application  Back end</vt:lpstr>
      <vt:lpstr>Présentation de l’application  Front end</vt:lpstr>
      <vt:lpstr>Bilan </vt:lpstr>
      <vt:lpstr>Perspectives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FACTORY Usine à talents</dc:title>
  <dc:creator>ajc</dc:creator>
  <cp:lastModifiedBy>ajc</cp:lastModifiedBy>
  <cp:revision>20</cp:revision>
  <dcterms:modified xsi:type="dcterms:W3CDTF">2018-06-21T11:37:36Z</dcterms:modified>
</cp:coreProperties>
</file>