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9" r:id="rId4"/>
    <p:sldId id="261" r:id="rId5"/>
    <p:sldId id="260" r:id="rId6"/>
    <p:sldId id="263" r:id="rId7"/>
    <p:sldId id="262" r:id="rId8"/>
    <p:sldId id="266" r:id="rId9"/>
    <p:sldId id="265" r:id="rId10"/>
    <p:sldId id="267" r:id="rId11"/>
    <p:sldId id="270" r:id="rId12"/>
    <p:sldId id="269" r:id="rId13"/>
    <p:sldId id="275" r:id="rId14"/>
    <p:sldId id="277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E7009-E707-49D5-9605-6F3A6E90A7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17867-630C-4C7A-8438-7831E1623FA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Collect</a:t>
          </a:r>
        </a:p>
      </dgm:t>
    </dgm:pt>
    <dgm:pt modelId="{C417CE75-D6C6-49CE-8880-D530E92C6BFC}" type="parTrans" cxnId="{819FFFA1-B48E-4BFD-A41E-B3561E5346C3}">
      <dgm:prSet/>
      <dgm:spPr/>
      <dgm:t>
        <a:bodyPr/>
        <a:lstStyle/>
        <a:p>
          <a:endParaRPr lang="en-US"/>
        </a:p>
      </dgm:t>
    </dgm:pt>
    <dgm:pt modelId="{D742F532-F9E9-4C64-BFC0-4F57E6470AAA}" type="sibTrans" cxnId="{819FFFA1-B48E-4BFD-A41E-B3561E5346C3}">
      <dgm:prSet/>
      <dgm:spPr/>
      <dgm:t>
        <a:bodyPr/>
        <a:lstStyle/>
        <a:p>
          <a:endParaRPr lang="en-US"/>
        </a:p>
      </dgm:t>
    </dgm:pt>
    <dgm:pt modelId="{33507B17-1C04-4C6E-8D1C-F2263F45D97B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92818204-D128-4D4B-9797-0874D4B13374}" type="parTrans" cxnId="{2776E518-4607-42AA-87C2-BAEAC926DE4E}">
      <dgm:prSet/>
      <dgm:spPr/>
      <dgm:t>
        <a:bodyPr/>
        <a:lstStyle/>
        <a:p>
          <a:endParaRPr lang="en-US"/>
        </a:p>
      </dgm:t>
    </dgm:pt>
    <dgm:pt modelId="{AD90F80A-7DEC-4397-A815-446CDEF9AC69}" type="sibTrans" cxnId="{2776E518-4607-42AA-87C2-BAEAC926DE4E}">
      <dgm:prSet/>
      <dgm:spPr/>
      <dgm:t>
        <a:bodyPr/>
        <a:lstStyle/>
        <a:p>
          <a:endParaRPr lang="en-US"/>
        </a:p>
      </dgm:t>
    </dgm:pt>
    <dgm:pt modelId="{6A56B10B-25F4-459A-9632-35E35CF805D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Explore</a:t>
          </a:r>
        </a:p>
      </dgm:t>
    </dgm:pt>
    <dgm:pt modelId="{D3BD7109-895D-431F-AD51-15A596E47B7B}" type="parTrans" cxnId="{A01E1488-D9ED-4922-A6EF-4D249B6D1889}">
      <dgm:prSet/>
      <dgm:spPr/>
      <dgm:t>
        <a:bodyPr/>
        <a:lstStyle/>
        <a:p>
          <a:endParaRPr lang="en-US"/>
        </a:p>
      </dgm:t>
    </dgm:pt>
    <dgm:pt modelId="{459B6C77-425D-402D-B770-6B1EDC97311A}" type="sibTrans" cxnId="{A01E1488-D9ED-4922-A6EF-4D249B6D1889}">
      <dgm:prSet/>
      <dgm:spPr/>
      <dgm:t>
        <a:bodyPr/>
        <a:lstStyle/>
        <a:p>
          <a:endParaRPr lang="en-US"/>
        </a:p>
      </dgm:t>
    </dgm:pt>
    <dgm:pt modelId="{12510328-DAAF-45C5-91F1-CC0B8A79A94F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Model &amp; Interpret</a:t>
          </a:r>
        </a:p>
      </dgm:t>
    </dgm:pt>
    <dgm:pt modelId="{89362C0C-C073-4E2F-B3FE-404B17585194}" type="parTrans" cxnId="{4ADBD0BF-98CC-4955-94B9-F8582C74717A}">
      <dgm:prSet/>
      <dgm:spPr/>
      <dgm:t>
        <a:bodyPr/>
        <a:lstStyle/>
        <a:p>
          <a:endParaRPr lang="en-US"/>
        </a:p>
      </dgm:t>
    </dgm:pt>
    <dgm:pt modelId="{51DD341D-41E2-417D-9FC0-029E070B13C0}" type="sibTrans" cxnId="{4ADBD0BF-98CC-4955-94B9-F8582C74717A}">
      <dgm:prSet/>
      <dgm:spPr/>
      <dgm:t>
        <a:bodyPr/>
        <a:lstStyle/>
        <a:p>
          <a:endParaRPr lang="en-US"/>
        </a:p>
      </dgm:t>
    </dgm:pt>
    <dgm:pt modelId="{1F47BB7E-95D8-4C26-88DF-D296D0AA21DA}" type="pres">
      <dgm:prSet presAssocID="{C0BE7009-E707-49D5-9605-6F3A6E90A780}" presName="Name0" presStyleCnt="0">
        <dgm:presLayoutVars>
          <dgm:dir/>
          <dgm:animLvl val="lvl"/>
          <dgm:resizeHandles val="exact"/>
        </dgm:presLayoutVars>
      </dgm:prSet>
      <dgm:spPr/>
    </dgm:pt>
    <dgm:pt modelId="{20BCF791-2E42-4136-B93C-29C9162516F1}" type="pres">
      <dgm:prSet presAssocID="{D1317867-630C-4C7A-8438-7831E1623FA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B7ED5E-FE2C-4A25-9FE7-91C845AB472F}" type="pres">
      <dgm:prSet presAssocID="{D742F532-F9E9-4C64-BFC0-4F57E6470AAA}" presName="parTxOnlySpace" presStyleCnt="0"/>
      <dgm:spPr/>
    </dgm:pt>
    <dgm:pt modelId="{DC00D46B-04D1-494E-AA36-1B664BEE5F73}" type="pres">
      <dgm:prSet presAssocID="{33507B17-1C04-4C6E-8D1C-F2263F45D97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45CA9F-11F8-4D2D-86A5-E5937A972B43}" type="pres">
      <dgm:prSet presAssocID="{AD90F80A-7DEC-4397-A815-446CDEF9AC69}" presName="parTxOnlySpace" presStyleCnt="0"/>
      <dgm:spPr/>
    </dgm:pt>
    <dgm:pt modelId="{FA9184E1-E73F-49CF-9F7C-6ED5F1FEDEB8}" type="pres">
      <dgm:prSet presAssocID="{6A56B10B-25F4-459A-9632-35E35CF805D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EC665CD-F74D-4230-9ACC-63CC185D363F}" type="pres">
      <dgm:prSet presAssocID="{459B6C77-425D-402D-B770-6B1EDC97311A}" presName="parTxOnlySpace" presStyleCnt="0"/>
      <dgm:spPr/>
    </dgm:pt>
    <dgm:pt modelId="{502462D9-2A5B-4E39-A487-8FE3A24D46A6}" type="pres">
      <dgm:prSet presAssocID="{12510328-DAAF-45C5-91F1-CC0B8A79A94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776E518-4607-42AA-87C2-BAEAC926DE4E}" srcId="{C0BE7009-E707-49D5-9605-6F3A6E90A780}" destId="{33507B17-1C04-4C6E-8D1C-F2263F45D97B}" srcOrd="1" destOrd="0" parTransId="{92818204-D128-4D4B-9797-0874D4B13374}" sibTransId="{AD90F80A-7DEC-4397-A815-446CDEF9AC69}"/>
    <dgm:cxn modelId="{7AB00D49-DE43-4481-BAEE-85E2A60EEDDF}" type="presOf" srcId="{33507B17-1C04-4C6E-8D1C-F2263F45D97B}" destId="{DC00D46B-04D1-494E-AA36-1B664BEE5F73}" srcOrd="0" destOrd="0" presId="urn:microsoft.com/office/officeart/2005/8/layout/chevron1"/>
    <dgm:cxn modelId="{E89BC955-8044-4B5F-9A16-89E34E616BE9}" type="presOf" srcId="{12510328-DAAF-45C5-91F1-CC0B8A79A94F}" destId="{502462D9-2A5B-4E39-A487-8FE3A24D46A6}" srcOrd="0" destOrd="0" presId="urn:microsoft.com/office/officeart/2005/8/layout/chevron1"/>
    <dgm:cxn modelId="{A01E1488-D9ED-4922-A6EF-4D249B6D1889}" srcId="{C0BE7009-E707-49D5-9605-6F3A6E90A780}" destId="{6A56B10B-25F4-459A-9632-35E35CF805D5}" srcOrd="2" destOrd="0" parTransId="{D3BD7109-895D-431F-AD51-15A596E47B7B}" sibTransId="{459B6C77-425D-402D-B770-6B1EDC97311A}"/>
    <dgm:cxn modelId="{819FFFA1-B48E-4BFD-A41E-B3561E5346C3}" srcId="{C0BE7009-E707-49D5-9605-6F3A6E90A780}" destId="{D1317867-630C-4C7A-8438-7831E1623FAC}" srcOrd="0" destOrd="0" parTransId="{C417CE75-D6C6-49CE-8880-D530E92C6BFC}" sibTransId="{D742F532-F9E9-4C64-BFC0-4F57E6470AAA}"/>
    <dgm:cxn modelId="{4ADBD0BF-98CC-4955-94B9-F8582C74717A}" srcId="{C0BE7009-E707-49D5-9605-6F3A6E90A780}" destId="{12510328-DAAF-45C5-91F1-CC0B8A79A94F}" srcOrd="3" destOrd="0" parTransId="{89362C0C-C073-4E2F-B3FE-404B17585194}" sibTransId="{51DD341D-41E2-417D-9FC0-029E070B13C0}"/>
    <dgm:cxn modelId="{A55E6DDB-E37E-432B-8BF6-86D12BBB8BC3}" type="presOf" srcId="{D1317867-630C-4C7A-8438-7831E1623FAC}" destId="{20BCF791-2E42-4136-B93C-29C9162516F1}" srcOrd="0" destOrd="0" presId="urn:microsoft.com/office/officeart/2005/8/layout/chevron1"/>
    <dgm:cxn modelId="{A55F9CE1-20CF-46B3-9E60-394E7271B63C}" type="presOf" srcId="{C0BE7009-E707-49D5-9605-6F3A6E90A780}" destId="{1F47BB7E-95D8-4C26-88DF-D296D0AA21DA}" srcOrd="0" destOrd="0" presId="urn:microsoft.com/office/officeart/2005/8/layout/chevron1"/>
    <dgm:cxn modelId="{50CCB0F4-2BFA-4AE8-91BC-884ADA1845D0}" type="presOf" srcId="{6A56B10B-25F4-459A-9632-35E35CF805D5}" destId="{FA9184E1-E73F-49CF-9F7C-6ED5F1FEDEB8}" srcOrd="0" destOrd="0" presId="urn:microsoft.com/office/officeart/2005/8/layout/chevron1"/>
    <dgm:cxn modelId="{BA1872C5-C393-4738-9B6F-B35EDD42996A}" type="presParOf" srcId="{1F47BB7E-95D8-4C26-88DF-D296D0AA21DA}" destId="{20BCF791-2E42-4136-B93C-29C9162516F1}" srcOrd="0" destOrd="0" presId="urn:microsoft.com/office/officeart/2005/8/layout/chevron1"/>
    <dgm:cxn modelId="{55BF109B-9ABA-4C08-85B4-FABF604162A0}" type="presParOf" srcId="{1F47BB7E-95D8-4C26-88DF-D296D0AA21DA}" destId="{D1B7ED5E-FE2C-4A25-9FE7-91C845AB472F}" srcOrd="1" destOrd="0" presId="urn:microsoft.com/office/officeart/2005/8/layout/chevron1"/>
    <dgm:cxn modelId="{7109DD90-F046-4E0D-9579-F6DFA5C4D30E}" type="presParOf" srcId="{1F47BB7E-95D8-4C26-88DF-D296D0AA21DA}" destId="{DC00D46B-04D1-494E-AA36-1B664BEE5F73}" srcOrd="2" destOrd="0" presId="urn:microsoft.com/office/officeart/2005/8/layout/chevron1"/>
    <dgm:cxn modelId="{1BB23EB6-8C15-446E-AA6F-799F19DE646E}" type="presParOf" srcId="{1F47BB7E-95D8-4C26-88DF-D296D0AA21DA}" destId="{1745CA9F-11F8-4D2D-86A5-E5937A972B43}" srcOrd="3" destOrd="0" presId="urn:microsoft.com/office/officeart/2005/8/layout/chevron1"/>
    <dgm:cxn modelId="{041CFAE7-68EF-479D-960D-51D16504CC5E}" type="presParOf" srcId="{1F47BB7E-95D8-4C26-88DF-D296D0AA21DA}" destId="{FA9184E1-E73F-49CF-9F7C-6ED5F1FEDEB8}" srcOrd="4" destOrd="0" presId="urn:microsoft.com/office/officeart/2005/8/layout/chevron1"/>
    <dgm:cxn modelId="{64DEB681-5CCA-401F-9B93-0623D9856B3B}" type="presParOf" srcId="{1F47BB7E-95D8-4C26-88DF-D296D0AA21DA}" destId="{8EC665CD-F74D-4230-9ACC-63CC185D363F}" srcOrd="5" destOrd="0" presId="urn:microsoft.com/office/officeart/2005/8/layout/chevron1"/>
    <dgm:cxn modelId="{B7D8A403-9B87-4E71-B64E-591416BDFC0D}" type="presParOf" srcId="{1F47BB7E-95D8-4C26-88DF-D296D0AA21DA}" destId="{502462D9-2A5B-4E39-A487-8FE3A24D46A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BE7009-E707-49D5-9605-6F3A6E90A780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317867-630C-4C7A-8438-7831E1623FAC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Collect</a:t>
          </a:r>
        </a:p>
      </dgm:t>
    </dgm:pt>
    <dgm:pt modelId="{C417CE75-D6C6-49CE-8880-D530E92C6BFC}" type="parTrans" cxnId="{819FFFA1-B48E-4BFD-A41E-B3561E5346C3}">
      <dgm:prSet/>
      <dgm:spPr/>
      <dgm:t>
        <a:bodyPr/>
        <a:lstStyle/>
        <a:p>
          <a:endParaRPr lang="en-US"/>
        </a:p>
      </dgm:t>
    </dgm:pt>
    <dgm:pt modelId="{D742F532-F9E9-4C64-BFC0-4F57E6470AAA}" type="sibTrans" cxnId="{819FFFA1-B48E-4BFD-A41E-B3561E5346C3}">
      <dgm:prSet/>
      <dgm:spPr/>
      <dgm:t>
        <a:bodyPr/>
        <a:lstStyle/>
        <a:p>
          <a:endParaRPr lang="en-US"/>
        </a:p>
      </dgm:t>
    </dgm:pt>
    <dgm:pt modelId="{33507B17-1C04-4C6E-8D1C-F2263F45D97B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92818204-D128-4D4B-9797-0874D4B13374}" type="parTrans" cxnId="{2776E518-4607-42AA-87C2-BAEAC926DE4E}">
      <dgm:prSet/>
      <dgm:spPr/>
      <dgm:t>
        <a:bodyPr/>
        <a:lstStyle/>
        <a:p>
          <a:endParaRPr lang="en-US"/>
        </a:p>
      </dgm:t>
    </dgm:pt>
    <dgm:pt modelId="{AD90F80A-7DEC-4397-A815-446CDEF9AC69}" type="sibTrans" cxnId="{2776E518-4607-42AA-87C2-BAEAC926DE4E}">
      <dgm:prSet/>
      <dgm:spPr/>
      <dgm:t>
        <a:bodyPr/>
        <a:lstStyle/>
        <a:p>
          <a:endParaRPr lang="en-US"/>
        </a:p>
      </dgm:t>
    </dgm:pt>
    <dgm:pt modelId="{6A56B10B-25F4-459A-9632-35E35CF805D5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/>
            <a:t>Explore</a:t>
          </a:r>
        </a:p>
      </dgm:t>
    </dgm:pt>
    <dgm:pt modelId="{D3BD7109-895D-431F-AD51-15A596E47B7B}" type="parTrans" cxnId="{A01E1488-D9ED-4922-A6EF-4D249B6D1889}">
      <dgm:prSet/>
      <dgm:spPr/>
      <dgm:t>
        <a:bodyPr/>
        <a:lstStyle/>
        <a:p>
          <a:endParaRPr lang="en-US"/>
        </a:p>
      </dgm:t>
    </dgm:pt>
    <dgm:pt modelId="{459B6C77-425D-402D-B770-6B1EDC97311A}" type="sibTrans" cxnId="{A01E1488-D9ED-4922-A6EF-4D249B6D1889}">
      <dgm:prSet/>
      <dgm:spPr/>
      <dgm:t>
        <a:bodyPr/>
        <a:lstStyle/>
        <a:p>
          <a:endParaRPr lang="en-US"/>
        </a:p>
      </dgm:t>
    </dgm:pt>
    <dgm:pt modelId="{12510328-DAAF-45C5-91F1-CC0B8A79A94F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en-US" dirty="0"/>
            <a:t>Model &amp; Interpret</a:t>
          </a:r>
        </a:p>
      </dgm:t>
    </dgm:pt>
    <dgm:pt modelId="{89362C0C-C073-4E2F-B3FE-404B17585194}" type="parTrans" cxnId="{4ADBD0BF-98CC-4955-94B9-F8582C74717A}">
      <dgm:prSet/>
      <dgm:spPr/>
      <dgm:t>
        <a:bodyPr/>
        <a:lstStyle/>
        <a:p>
          <a:endParaRPr lang="en-US"/>
        </a:p>
      </dgm:t>
    </dgm:pt>
    <dgm:pt modelId="{51DD341D-41E2-417D-9FC0-029E070B13C0}" type="sibTrans" cxnId="{4ADBD0BF-98CC-4955-94B9-F8582C74717A}">
      <dgm:prSet/>
      <dgm:spPr/>
      <dgm:t>
        <a:bodyPr/>
        <a:lstStyle/>
        <a:p>
          <a:endParaRPr lang="en-US"/>
        </a:p>
      </dgm:t>
    </dgm:pt>
    <dgm:pt modelId="{1F47BB7E-95D8-4C26-88DF-D296D0AA21DA}" type="pres">
      <dgm:prSet presAssocID="{C0BE7009-E707-49D5-9605-6F3A6E90A780}" presName="Name0" presStyleCnt="0">
        <dgm:presLayoutVars>
          <dgm:dir/>
          <dgm:animLvl val="lvl"/>
          <dgm:resizeHandles val="exact"/>
        </dgm:presLayoutVars>
      </dgm:prSet>
      <dgm:spPr/>
    </dgm:pt>
    <dgm:pt modelId="{20BCF791-2E42-4136-B93C-29C9162516F1}" type="pres">
      <dgm:prSet presAssocID="{D1317867-630C-4C7A-8438-7831E1623FAC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B7ED5E-FE2C-4A25-9FE7-91C845AB472F}" type="pres">
      <dgm:prSet presAssocID="{D742F532-F9E9-4C64-BFC0-4F57E6470AAA}" presName="parTxOnlySpace" presStyleCnt="0"/>
      <dgm:spPr/>
    </dgm:pt>
    <dgm:pt modelId="{DC00D46B-04D1-494E-AA36-1B664BEE5F73}" type="pres">
      <dgm:prSet presAssocID="{33507B17-1C04-4C6E-8D1C-F2263F45D97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45CA9F-11F8-4D2D-86A5-E5937A972B43}" type="pres">
      <dgm:prSet presAssocID="{AD90F80A-7DEC-4397-A815-446CDEF9AC69}" presName="parTxOnlySpace" presStyleCnt="0"/>
      <dgm:spPr/>
    </dgm:pt>
    <dgm:pt modelId="{FA9184E1-E73F-49CF-9F7C-6ED5F1FEDEB8}" type="pres">
      <dgm:prSet presAssocID="{6A56B10B-25F4-459A-9632-35E35CF805D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EC665CD-F74D-4230-9ACC-63CC185D363F}" type="pres">
      <dgm:prSet presAssocID="{459B6C77-425D-402D-B770-6B1EDC97311A}" presName="parTxOnlySpace" presStyleCnt="0"/>
      <dgm:spPr/>
    </dgm:pt>
    <dgm:pt modelId="{502462D9-2A5B-4E39-A487-8FE3A24D46A6}" type="pres">
      <dgm:prSet presAssocID="{12510328-DAAF-45C5-91F1-CC0B8A79A94F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776E518-4607-42AA-87C2-BAEAC926DE4E}" srcId="{C0BE7009-E707-49D5-9605-6F3A6E90A780}" destId="{33507B17-1C04-4C6E-8D1C-F2263F45D97B}" srcOrd="1" destOrd="0" parTransId="{92818204-D128-4D4B-9797-0874D4B13374}" sibTransId="{AD90F80A-7DEC-4397-A815-446CDEF9AC69}"/>
    <dgm:cxn modelId="{7AB00D49-DE43-4481-BAEE-85E2A60EEDDF}" type="presOf" srcId="{33507B17-1C04-4C6E-8D1C-F2263F45D97B}" destId="{DC00D46B-04D1-494E-AA36-1B664BEE5F73}" srcOrd="0" destOrd="0" presId="urn:microsoft.com/office/officeart/2005/8/layout/chevron1"/>
    <dgm:cxn modelId="{E89BC955-8044-4B5F-9A16-89E34E616BE9}" type="presOf" srcId="{12510328-DAAF-45C5-91F1-CC0B8A79A94F}" destId="{502462D9-2A5B-4E39-A487-8FE3A24D46A6}" srcOrd="0" destOrd="0" presId="urn:microsoft.com/office/officeart/2005/8/layout/chevron1"/>
    <dgm:cxn modelId="{A01E1488-D9ED-4922-A6EF-4D249B6D1889}" srcId="{C0BE7009-E707-49D5-9605-6F3A6E90A780}" destId="{6A56B10B-25F4-459A-9632-35E35CF805D5}" srcOrd="2" destOrd="0" parTransId="{D3BD7109-895D-431F-AD51-15A596E47B7B}" sibTransId="{459B6C77-425D-402D-B770-6B1EDC97311A}"/>
    <dgm:cxn modelId="{819FFFA1-B48E-4BFD-A41E-B3561E5346C3}" srcId="{C0BE7009-E707-49D5-9605-6F3A6E90A780}" destId="{D1317867-630C-4C7A-8438-7831E1623FAC}" srcOrd="0" destOrd="0" parTransId="{C417CE75-D6C6-49CE-8880-D530E92C6BFC}" sibTransId="{D742F532-F9E9-4C64-BFC0-4F57E6470AAA}"/>
    <dgm:cxn modelId="{4ADBD0BF-98CC-4955-94B9-F8582C74717A}" srcId="{C0BE7009-E707-49D5-9605-6F3A6E90A780}" destId="{12510328-DAAF-45C5-91F1-CC0B8A79A94F}" srcOrd="3" destOrd="0" parTransId="{89362C0C-C073-4E2F-B3FE-404B17585194}" sibTransId="{51DD341D-41E2-417D-9FC0-029E070B13C0}"/>
    <dgm:cxn modelId="{A55E6DDB-E37E-432B-8BF6-86D12BBB8BC3}" type="presOf" srcId="{D1317867-630C-4C7A-8438-7831E1623FAC}" destId="{20BCF791-2E42-4136-B93C-29C9162516F1}" srcOrd="0" destOrd="0" presId="urn:microsoft.com/office/officeart/2005/8/layout/chevron1"/>
    <dgm:cxn modelId="{A55F9CE1-20CF-46B3-9E60-394E7271B63C}" type="presOf" srcId="{C0BE7009-E707-49D5-9605-6F3A6E90A780}" destId="{1F47BB7E-95D8-4C26-88DF-D296D0AA21DA}" srcOrd="0" destOrd="0" presId="urn:microsoft.com/office/officeart/2005/8/layout/chevron1"/>
    <dgm:cxn modelId="{50CCB0F4-2BFA-4AE8-91BC-884ADA1845D0}" type="presOf" srcId="{6A56B10B-25F4-459A-9632-35E35CF805D5}" destId="{FA9184E1-E73F-49CF-9F7C-6ED5F1FEDEB8}" srcOrd="0" destOrd="0" presId="urn:microsoft.com/office/officeart/2005/8/layout/chevron1"/>
    <dgm:cxn modelId="{BA1872C5-C393-4738-9B6F-B35EDD42996A}" type="presParOf" srcId="{1F47BB7E-95D8-4C26-88DF-D296D0AA21DA}" destId="{20BCF791-2E42-4136-B93C-29C9162516F1}" srcOrd="0" destOrd="0" presId="urn:microsoft.com/office/officeart/2005/8/layout/chevron1"/>
    <dgm:cxn modelId="{55BF109B-9ABA-4C08-85B4-FABF604162A0}" type="presParOf" srcId="{1F47BB7E-95D8-4C26-88DF-D296D0AA21DA}" destId="{D1B7ED5E-FE2C-4A25-9FE7-91C845AB472F}" srcOrd="1" destOrd="0" presId="urn:microsoft.com/office/officeart/2005/8/layout/chevron1"/>
    <dgm:cxn modelId="{7109DD90-F046-4E0D-9579-F6DFA5C4D30E}" type="presParOf" srcId="{1F47BB7E-95D8-4C26-88DF-D296D0AA21DA}" destId="{DC00D46B-04D1-494E-AA36-1B664BEE5F73}" srcOrd="2" destOrd="0" presId="urn:microsoft.com/office/officeart/2005/8/layout/chevron1"/>
    <dgm:cxn modelId="{1BB23EB6-8C15-446E-AA6F-799F19DE646E}" type="presParOf" srcId="{1F47BB7E-95D8-4C26-88DF-D296D0AA21DA}" destId="{1745CA9F-11F8-4D2D-86A5-E5937A972B43}" srcOrd="3" destOrd="0" presId="urn:microsoft.com/office/officeart/2005/8/layout/chevron1"/>
    <dgm:cxn modelId="{041CFAE7-68EF-479D-960D-51D16504CC5E}" type="presParOf" srcId="{1F47BB7E-95D8-4C26-88DF-D296D0AA21DA}" destId="{FA9184E1-E73F-49CF-9F7C-6ED5F1FEDEB8}" srcOrd="4" destOrd="0" presId="urn:microsoft.com/office/officeart/2005/8/layout/chevron1"/>
    <dgm:cxn modelId="{64DEB681-5CCA-401F-9B93-0623D9856B3B}" type="presParOf" srcId="{1F47BB7E-95D8-4C26-88DF-D296D0AA21DA}" destId="{8EC665CD-F74D-4230-9ACC-63CC185D363F}" srcOrd="5" destOrd="0" presId="urn:microsoft.com/office/officeart/2005/8/layout/chevron1"/>
    <dgm:cxn modelId="{B7D8A403-9B87-4E71-B64E-591416BDFC0D}" type="presParOf" srcId="{1F47BB7E-95D8-4C26-88DF-D296D0AA21DA}" destId="{502462D9-2A5B-4E39-A487-8FE3A24D46A6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CF791-2E42-4136-B93C-29C9162516F1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Collect</a:t>
          </a:r>
        </a:p>
      </dsp:txBody>
      <dsp:txXfrm>
        <a:off x="572760" y="1607785"/>
        <a:ext cx="1703651" cy="1135766"/>
      </dsp:txXfrm>
    </dsp:sp>
    <dsp:sp modelId="{DC00D46B-04D1-494E-AA36-1B664BEE5F73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</a:t>
          </a:r>
        </a:p>
      </dsp:txBody>
      <dsp:txXfrm>
        <a:off x="3128236" y="1607785"/>
        <a:ext cx="1703651" cy="1135766"/>
      </dsp:txXfrm>
    </dsp:sp>
    <dsp:sp modelId="{FA9184E1-E73F-49CF-9F7C-6ED5F1FEDEB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Explore</a:t>
          </a:r>
        </a:p>
      </dsp:txBody>
      <dsp:txXfrm>
        <a:off x="5683712" y="1607785"/>
        <a:ext cx="1703651" cy="1135766"/>
      </dsp:txXfrm>
    </dsp:sp>
    <dsp:sp modelId="{502462D9-2A5B-4E39-A487-8FE3A24D46A6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&amp; Interpret</a:t>
          </a:r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CF791-2E42-4136-B93C-29C9162516F1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Collect</a:t>
          </a:r>
        </a:p>
      </dsp:txBody>
      <dsp:txXfrm>
        <a:off x="572760" y="1607785"/>
        <a:ext cx="1703651" cy="1135766"/>
      </dsp:txXfrm>
    </dsp:sp>
    <dsp:sp modelId="{DC00D46B-04D1-494E-AA36-1B664BEE5F73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Clean</a:t>
          </a:r>
        </a:p>
      </dsp:txBody>
      <dsp:txXfrm>
        <a:off x="3128236" y="1607785"/>
        <a:ext cx="1703651" cy="1135766"/>
      </dsp:txXfrm>
    </dsp:sp>
    <dsp:sp modelId="{FA9184E1-E73F-49CF-9F7C-6ED5F1FEDEB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Explore</a:t>
          </a:r>
        </a:p>
      </dsp:txBody>
      <dsp:txXfrm>
        <a:off x="5683712" y="1607785"/>
        <a:ext cx="1703651" cy="1135766"/>
      </dsp:txXfrm>
    </dsp:sp>
    <dsp:sp modelId="{502462D9-2A5B-4E39-A487-8FE3A24D46A6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Model &amp; Interpret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9:12:16.6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9:12:17.2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0T19:12:45.7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1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7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6/3/2022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8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433508-D5F2-4826-996B-27E65D7F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192" y="744909"/>
            <a:ext cx="5797883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 &amp; Goals</a:t>
            </a:r>
          </a:p>
        </p:txBody>
      </p:sp>
      <p:pic>
        <p:nvPicPr>
          <p:cNvPr id="5" name="Graphic 4" descr="Building with solid fill">
            <a:extLst>
              <a:ext uri="{FF2B5EF4-FFF2-40B4-BE49-F238E27FC236}">
                <a16:creationId xmlns:a16="http://schemas.microsoft.com/office/drawing/2014/main" id="{71E70D51-76E7-4FB9-8779-01C936488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52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2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C8EC64-C3FE-44D0-A8F2-62E9634C9B95}"/>
              </a:ext>
            </a:extLst>
          </p:cNvPr>
          <p:cNvSpPr txBox="1"/>
          <p:nvPr/>
        </p:nvSpPr>
        <p:spPr>
          <a:xfrm>
            <a:off x="2209800" y="1448972"/>
            <a:ext cx="176837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LENDus.com</a:t>
            </a:r>
          </a:p>
        </p:txBody>
      </p:sp>
    </p:spTree>
    <p:extLst>
      <p:ext uri="{BB962C8B-B14F-4D97-AF65-F5344CB8AC3E}">
        <p14:creationId xmlns:p14="http://schemas.microsoft.com/office/powerpoint/2010/main" val="150002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8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1FA051B3-77ED-4474-A1C5-E98EFC2E87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4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6" name="Graphic 3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9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527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BB003D-33F8-4FDB-9FA3-68DB5812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16046"/>
              </p:ext>
            </p:extLst>
          </p:nvPr>
        </p:nvGraphicFramePr>
        <p:xfrm>
          <a:off x="2156637" y="592248"/>
          <a:ext cx="6179289" cy="41817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9763">
                  <a:extLst>
                    <a:ext uri="{9D8B030D-6E8A-4147-A177-3AD203B41FA5}">
                      <a16:colId xmlns:a16="http://schemas.microsoft.com/office/drawing/2014/main" val="1228611806"/>
                    </a:ext>
                  </a:extLst>
                </a:gridCol>
                <a:gridCol w="2059763">
                  <a:extLst>
                    <a:ext uri="{9D8B030D-6E8A-4147-A177-3AD203B41FA5}">
                      <a16:colId xmlns:a16="http://schemas.microsoft.com/office/drawing/2014/main" val="2516562547"/>
                    </a:ext>
                  </a:extLst>
                </a:gridCol>
                <a:gridCol w="2059763">
                  <a:extLst>
                    <a:ext uri="{9D8B030D-6E8A-4147-A177-3AD203B41FA5}">
                      <a16:colId xmlns:a16="http://schemas.microsoft.com/office/drawing/2014/main" val="3944269893"/>
                    </a:ext>
                  </a:extLst>
                </a:gridCol>
              </a:tblGrid>
              <a:tr h="810243"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Credit Score</a:t>
                      </a: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  <a:p>
                      <a:pPr algn="ctr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Descriptive Stats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255789"/>
                  </a:ext>
                </a:extLst>
              </a:tr>
              <a:tr h="940799"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Mean(avg)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6133549"/>
                  </a:ext>
                </a:extLst>
              </a:tr>
              <a:tr h="810243">
                <a:tc vMerge="1"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98200"/>
                  </a:ext>
                </a:extLst>
              </a:tr>
              <a:tr h="810243">
                <a:tc vMerge="1">
                  <a:txBody>
                    <a:bodyPr/>
                    <a:lstStyle/>
                    <a:p>
                      <a:pPr algn="ctr"/>
                      <a:endParaRPr lang="en-US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238105"/>
                  </a:ext>
                </a:extLst>
              </a:tr>
              <a:tr h="810243">
                <a:tc vMerge="1">
                  <a:txBody>
                    <a:bodyPr/>
                    <a:lstStyle/>
                    <a:p>
                      <a:pPr algn="ctr"/>
                      <a:endParaRPr lang="en-US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85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2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D68C-535A-413A-A7E0-4CF29CBD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Relationship between variables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AB3F853-32C7-4982-8EEF-0482557AF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718065"/>
              </p:ext>
            </p:extLst>
          </p:nvPr>
        </p:nvGraphicFramePr>
        <p:xfrm>
          <a:off x="838198" y="1825624"/>
          <a:ext cx="9730565" cy="37352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0139">
                  <a:extLst>
                    <a:ext uri="{9D8B030D-6E8A-4147-A177-3AD203B41FA5}">
                      <a16:colId xmlns:a16="http://schemas.microsoft.com/office/drawing/2014/main" val="1281072854"/>
                    </a:ext>
                  </a:extLst>
                </a:gridCol>
                <a:gridCol w="3320213">
                  <a:extLst>
                    <a:ext uri="{9D8B030D-6E8A-4147-A177-3AD203B41FA5}">
                      <a16:colId xmlns:a16="http://schemas.microsoft.com/office/drawing/2014/main" val="2033819329"/>
                    </a:ext>
                  </a:extLst>
                </a:gridCol>
                <a:gridCol w="3320213">
                  <a:extLst>
                    <a:ext uri="{9D8B030D-6E8A-4147-A177-3AD203B41FA5}">
                      <a16:colId xmlns:a16="http://schemas.microsoft.com/office/drawing/2014/main" val="1870444758"/>
                    </a:ext>
                  </a:extLst>
                </a:gridCol>
              </a:tblGrid>
              <a:tr h="11816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Variables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Correlation(-1,1)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9802"/>
                  </a:ext>
                </a:extLst>
              </a:tr>
              <a:tr h="13719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Annual income, Credit 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+0.8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dirty="0"/>
                        <a:t>↑↑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45805"/>
                  </a:ext>
                </a:extLst>
              </a:tr>
              <a:tr h="1181603"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Children, Loan amount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-0.7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↑↓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7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9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0CB4CD-3BCB-44F6-A159-821D253E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Model &amp; Interpret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A636-42A7-4DC7-99E9-9BA2CE12F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220773" cy="372861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1800" dirty="0"/>
              <a:t>A model that predicts whether an applicant will default or not.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800" dirty="0"/>
              <a:t>A model that Puts past applicants into groups.</a:t>
            </a:r>
          </a:p>
        </p:txBody>
      </p:sp>
      <p:pic>
        <p:nvPicPr>
          <p:cNvPr id="5" name="Graphic 4" descr="Network diagram with solid fill">
            <a:extLst>
              <a:ext uri="{FF2B5EF4-FFF2-40B4-BE49-F238E27FC236}">
                <a16:creationId xmlns:a16="http://schemas.microsoft.com/office/drawing/2014/main" id="{4E7268FA-AF45-4CC5-AE5E-456CF1A49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387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876E17-5FB5-471D-96B9-9F07C94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0795"/>
            <a:ext cx="11791950" cy="3453867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824CC437-98E0-48ED-A6B5-79660A83906C}"/>
              </a:ext>
            </a:extLst>
          </p:cNvPr>
          <p:cNvSpPr/>
          <p:nvPr/>
        </p:nvSpPr>
        <p:spPr>
          <a:xfrm rot="16200000">
            <a:off x="4916558" y="-3266663"/>
            <a:ext cx="940904" cy="101379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E376239-EF91-4E6B-9FA5-32ECDC1B317D}"/>
              </a:ext>
            </a:extLst>
          </p:cNvPr>
          <p:cNvSpPr/>
          <p:nvPr/>
        </p:nvSpPr>
        <p:spPr>
          <a:xfrm rot="16200000">
            <a:off x="10843591" y="1441174"/>
            <a:ext cx="940904" cy="72224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8EE84-631C-4C0E-872C-A1645D1F7AA6}"/>
              </a:ext>
            </a:extLst>
          </p:cNvPr>
          <p:cNvSpPr txBox="1"/>
          <p:nvPr/>
        </p:nvSpPr>
        <p:spPr>
          <a:xfrm>
            <a:off x="4664765" y="663518"/>
            <a:ext cx="178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F497B-A11E-4FA4-8EAC-D50761F698F8}"/>
              </a:ext>
            </a:extLst>
          </p:cNvPr>
          <p:cNvSpPr txBox="1"/>
          <p:nvPr/>
        </p:nvSpPr>
        <p:spPr>
          <a:xfrm>
            <a:off x="10780643" y="663519"/>
            <a:ext cx="178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35381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Network diagram with solid fill">
            <a:extLst>
              <a:ext uri="{FF2B5EF4-FFF2-40B4-BE49-F238E27FC236}">
                <a16:creationId xmlns:a16="http://schemas.microsoft.com/office/drawing/2014/main" id="{151CD1A7-77B4-4ED1-9A63-2DA107B77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6471" y="181892"/>
            <a:ext cx="2576623" cy="2576623"/>
          </a:xfrm>
          <a:prstGeom prst="rect">
            <a:avLst/>
          </a:prstGeom>
        </p:spPr>
      </p:pic>
      <p:pic>
        <p:nvPicPr>
          <p:cNvPr id="11" name="Graphic 10" descr="Programmer male outline">
            <a:extLst>
              <a:ext uri="{FF2B5EF4-FFF2-40B4-BE49-F238E27FC236}">
                <a16:creationId xmlns:a16="http://schemas.microsoft.com/office/drawing/2014/main" id="{942BAF23-20C0-4AF7-8879-E98E00FC2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9209" y="-70873"/>
            <a:ext cx="2263850" cy="22638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AAC7634-B053-4E0C-9029-6E750026FE2A}"/>
              </a:ext>
            </a:extLst>
          </p:cNvPr>
          <p:cNvSpPr/>
          <p:nvPr/>
        </p:nvSpPr>
        <p:spPr>
          <a:xfrm>
            <a:off x="2801236" y="542465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Income: $32,000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336BE-0C8B-4385-8478-45F3F56AAEFA}"/>
              </a:ext>
            </a:extLst>
          </p:cNvPr>
          <p:cNvSpPr/>
          <p:nvPr/>
        </p:nvSpPr>
        <p:spPr>
          <a:xfrm>
            <a:off x="2801237" y="1238923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amount: $120,000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C717EF-493C-460C-A600-D66005E059E6}"/>
              </a:ext>
            </a:extLst>
          </p:cNvPr>
          <p:cNvSpPr/>
          <p:nvPr/>
        </p:nvSpPr>
        <p:spPr>
          <a:xfrm>
            <a:off x="2801236" y="1935381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Children: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0E6418-3DCA-4653-92BE-BA98D1A2BFDF}"/>
              </a:ext>
            </a:extLst>
          </p:cNvPr>
          <p:cNvSpPr/>
          <p:nvPr/>
        </p:nvSpPr>
        <p:spPr>
          <a:xfrm>
            <a:off x="6900087" y="1680199"/>
            <a:ext cx="1357222" cy="61668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Default: Yes</a:t>
            </a:r>
          </a:p>
        </p:txBody>
      </p:sp>
      <p:pic>
        <p:nvPicPr>
          <p:cNvPr id="25" name="Graphic 24" descr="Programmer female outline">
            <a:extLst>
              <a:ext uri="{FF2B5EF4-FFF2-40B4-BE49-F238E27FC236}">
                <a16:creationId xmlns:a16="http://schemas.microsoft.com/office/drawing/2014/main" id="{155A1E0C-5A8A-4967-BBF9-ADDB37511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0" y="3429000"/>
            <a:ext cx="2263850" cy="22638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8CBF7DF-437B-4145-91A5-24628910179C}"/>
              </a:ext>
            </a:extLst>
          </p:cNvPr>
          <p:cNvSpPr txBox="1"/>
          <p:nvPr/>
        </p:nvSpPr>
        <p:spPr>
          <a:xfrm>
            <a:off x="529190" y="2195647"/>
            <a:ext cx="112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Alex</a:t>
            </a:r>
          </a:p>
        </p:txBody>
      </p:sp>
      <p:pic>
        <p:nvPicPr>
          <p:cNvPr id="27" name="Graphic 26" descr="Network diagram with solid fill">
            <a:extLst>
              <a:ext uri="{FF2B5EF4-FFF2-40B4-BE49-F238E27FC236}">
                <a16:creationId xmlns:a16="http://schemas.microsoft.com/office/drawing/2014/main" id="{66C2B7B9-364E-4E1C-980B-36C28866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6471" y="3429000"/>
            <a:ext cx="2576623" cy="257662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74F9A68-C93B-4029-BA9E-1B33F56C7965}"/>
              </a:ext>
            </a:extLst>
          </p:cNvPr>
          <p:cNvSpPr/>
          <p:nvPr/>
        </p:nvSpPr>
        <p:spPr>
          <a:xfrm>
            <a:off x="2801236" y="3789573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Annual Income: $44,000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559559-450A-476D-8666-C74A08075123}"/>
              </a:ext>
            </a:extLst>
          </p:cNvPr>
          <p:cNvSpPr/>
          <p:nvPr/>
        </p:nvSpPr>
        <p:spPr>
          <a:xfrm>
            <a:off x="2801237" y="4486031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amount: $90,000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3904D4-4694-400E-A3F5-4B43CF5C0CC8}"/>
              </a:ext>
            </a:extLst>
          </p:cNvPr>
          <p:cNvSpPr/>
          <p:nvPr/>
        </p:nvSpPr>
        <p:spPr>
          <a:xfrm>
            <a:off x="2801236" y="5182489"/>
            <a:ext cx="2750290" cy="36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Children : 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6B008D-FC92-41B0-BE93-692840FE2CF9}"/>
              </a:ext>
            </a:extLst>
          </p:cNvPr>
          <p:cNvSpPr/>
          <p:nvPr/>
        </p:nvSpPr>
        <p:spPr>
          <a:xfrm>
            <a:off x="6900087" y="4927307"/>
            <a:ext cx="1357221" cy="6166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Default: No</a:t>
            </a:r>
          </a:p>
        </p:txBody>
      </p:sp>
      <p:pic>
        <p:nvPicPr>
          <p:cNvPr id="33" name="Graphic 32" descr="Paper outline">
            <a:extLst>
              <a:ext uri="{FF2B5EF4-FFF2-40B4-BE49-F238E27FC236}">
                <a16:creationId xmlns:a16="http://schemas.microsoft.com/office/drawing/2014/main" id="{D2D3E2FF-A523-4881-A258-1C702B703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10185" y="-25783"/>
            <a:ext cx="2890917" cy="289091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9B17A99-47D6-4F11-BBC8-545CEF77FB31}"/>
              </a:ext>
            </a:extLst>
          </p:cNvPr>
          <p:cNvSpPr txBox="1"/>
          <p:nvPr/>
        </p:nvSpPr>
        <p:spPr>
          <a:xfrm>
            <a:off x="9476711" y="1152459"/>
            <a:ext cx="1357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Rejected</a:t>
            </a:r>
          </a:p>
        </p:txBody>
      </p:sp>
      <p:pic>
        <p:nvPicPr>
          <p:cNvPr id="38" name="Graphic 37" descr="Paper outline">
            <a:extLst>
              <a:ext uri="{FF2B5EF4-FFF2-40B4-BE49-F238E27FC236}">
                <a16:creationId xmlns:a16="http://schemas.microsoft.com/office/drawing/2014/main" id="{E0FEBDEB-B5F4-4992-8CF0-6028CC071C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5451" y="3221325"/>
            <a:ext cx="2890917" cy="289091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44824C1-852A-45F0-8EDB-F21E84690257}"/>
              </a:ext>
            </a:extLst>
          </p:cNvPr>
          <p:cNvSpPr txBox="1"/>
          <p:nvPr/>
        </p:nvSpPr>
        <p:spPr>
          <a:xfrm>
            <a:off x="9456107" y="4330092"/>
            <a:ext cx="150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Approved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74EBC-A243-4646-A504-8D9E445B9879}"/>
              </a:ext>
            </a:extLst>
          </p:cNvPr>
          <p:cNvSpPr txBox="1"/>
          <p:nvPr/>
        </p:nvSpPr>
        <p:spPr>
          <a:xfrm>
            <a:off x="568399" y="5774790"/>
            <a:ext cx="1185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Jessica</a:t>
            </a:r>
          </a:p>
        </p:txBody>
      </p:sp>
    </p:spTree>
    <p:extLst>
      <p:ext uri="{BB962C8B-B14F-4D97-AF65-F5344CB8AC3E}">
        <p14:creationId xmlns:p14="http://schemas.microsoft.com/office/powerpoint/2010/main" val="137099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9DB3-EAAE-4F09-B6B8-AC267ECF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DAF1B-A576-4F77-A1CF-1C4175EC3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1682"/>
            <a:ext cx="11791950" cy="3453867"/>
          </a:xfrm>
          <a:prstGeom prst="rect">
            <a:avLst/>
          </a:prstGeom>
        </p:spPr>
      </p:pic>
      <p:pic>
        <p:nvPicPr>
          <p:cNvPr id="12" name="Graphic 11" descr="Zoom in with solid fill">
            <a:extLst>
              <a:ext uri="{FF2B5EF4-FFF2-40B4-BE49-F238E27FC236}">
                <a16:creationId xmlns:a16="http://schemas.microsoft.com/office/drawing/2014/main" id="{742BDE3A-7E47-4C84-A659-506CAB450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2504" y="3945816"/>
            <a:ext cx="914400" cy="914400"/>
          </a:xfrm>
          <a:prstGeom prst="rect">
            <a:avLst/>
          </a:prstGeom>
        </p:spPr>
      </p:pic>
      <p:pic>
        <p:nvPicPr>
          <p:cNvPr id="11" name="Graphic 10" descr="Zoom in with solid fill">
            <a:extLst>
              <a:ext uri="{FF2B5EF4-FFF2-40B4-BE49-F238E27FC236}">
                <a16:creationId xmlns:a16="http://schemas.microsoft.com/office/drawing/2014/main" id="{07477F2B-AFCB-4C10-843A-5E7AB6368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9747" y="2574216"/>
            <a:ext cx="914400" cy="914400"/>
          </a:xfrm>
          <a:prstGeom prst="rect">
            <a:avLst/>
          </a:prstGeom>
        </p:spPr>
      </p:pic>
      <p:pic>
        <p:nvPicPr>
          <p:cNvPr id="13" name="Graphic 12" descr="Zoom in with solid fill">
            <a:extLst>
              <a:ext uri="{FF2B5EF4-FFF2-40B4-BE49-F238E27FC236}">
                <a16:creationId xmlns:a16="http://schemas.microsoft.com/office/drawing/2014/main" id="{32E7B175-CEF1-4FF5-AE49-129F113EB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3284" y="34886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3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1CF5-71FE-460D-A4D0-72B0E7CC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Grouping applicants</a:t>
            </a:r>
          </a:p>
        </p:txBody>
      </p:sp>
      <p:pic>
        <p:nvPicPr>
          <p:cNvPr id="5" name="Content Placeholder 4" descr="Bubble chart&#10;&#10;Description automatically generated">
            <a:extLst>
              <a:ext uri="{FF2B5EF4-FFF2-40B4-BE49-F238E27FC236}">
                <a16:creationId xmlns:a16="http://schemas.microsoft.com/office/drawing/2014/main" id="{2EC21D67-1FA8-4460-B3BE-771433F44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81" y="2001294"/>
            <a:ext cx="8895238" cy="4000000"/>
          </a:xfrm>
        </p:spPr>
      </p:pic>
    </p:spTree>
    <p:extLst>
      <p:ext uri="{BB962C8B-B14F-4D97-AF65-F5344CB8AC3E}">
        <p14:creationId xmlns:p14="http://schemas.microsoft.com/office/powerpoint/2010/main" val="50830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E5DA-6053-4B51-BE8E-9580B012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AAECE19-4B92-449E-92D2-392C6AFFED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459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E5DA-6053-4B51-BE8E-9580B012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AAECE19-4B92-449E-92D2-392C6AFFE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93738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0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5089F41F-380F-4E05-9A56-4C8F456E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95964E-B60E-42AA-AAF3-91A4345B3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9A41BA-B255-49A5-9A9C-46B951135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076F12-9630-46F2-ADAF-617D35489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DD2B33-B10F-441B-A5DE-95F578BE7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C0380C-3C12-4AD4-A59D-9F4A5B52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12F9BC-0D26-4714-96A0-BB74332F9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BDD384-5C35-40DD-81BD-260F7CD7C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813DFC-2118-4F9F-B162-1DD0A32B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8E4B49-DC51-46D7-9C48-CA96283C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814412" cy="1664573"/>
          </a:xfrm>
        </p:spPr>
        <p:txBody>
          <a:bodyPr>
            <a:normAutofit/>
          </a:bodyPr>
          <a:lstStyle/>
          <a:p>
            <a:r>
              <a:rPr lang="en-US" dirty="0"/>
              <a:t>Collect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0AEA9-8AAB-48AE-9AAC-A0FA552F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4102" cy="3728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Graphic 4" descr="UFO Invasion with solid fill">
            <a:extLst>
              <a:ext uri="{FF2B5EF4-FFF2-40B4-BE49-F238E27FC236}">
                <a16:creationId xmlns:a16="http://schemas.microsoft.com/office/drawing/2014/main" id="{08AEA8A2-BA69-4B1F-B2B3-9B3057D48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F8C87E7-85A6-4119-B524-84AA9C0AA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95C3BD-3FC3-4E1B-AD87-32CDB6EEC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8C556CD-2C4A-474F-9FF7-77BBE788F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5ADB469-31B7-4DEF-BB35-B16F50DBE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B70D859-00C6-4B2A-934C-68F32BA7C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AC0917A-2A49-4846-9772-79EEA1C99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D6C017-B6D4-4DDE-90B4-DBA925B48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0A4B39-910B-4EB2-997D-208FB20D15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DCA9C3-2763-4D68-BBAE-82D1DA0E9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56A41BA-B004-4C26-806A-B2AAA1E285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60C5622-37F7-4A22-A941-BAAFD864F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766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FE8C-47F4-4634-AE04-FE7AADCD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Loan Approval Data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(12 columns X 3000 rows)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01A00-A7F1-4299-B4D7-F095E0DE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190750"/>
            <a:ext cx="117919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0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CC1847-04F0-4409-9FF3-B2F280D7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r>
              <a:rPr lang="en-US" dirty="0"/>
              <a:t>Clean data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DCA3-2ADC-44DB-9B40-06A7E457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Irrelevant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Empty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Wrong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Wrong data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Duplicate rows</a:t>
            </a:r>
          </a:p>
          <a:p>
            <a:endParaRPr lang="en-US" sz="1800" dirty="0"/>
          </a:p>
        </p:txBody>
      </p:sp>
      <p:pic>
        <p:nvPicPr>
          <p:cNvPr id="5" name="Graphic 4" descr="Soap with solid fill">
            <a:extLst>
              <a:ext uri="{FF2B5EF4-FFF2-40B4-BE49-F238E27FC236}">
                <a16:creationId xmlns:a16="http://schemas.microsoft.com/office/drawing/2014/main" id="{C8805167-B0EA-4C34-ABF9-8AE610D3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067" y="567942"/>
            <a:ext cx="5716862" cy="5716862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309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C1847-04F0-4409-9FF3-B2F280D7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9406" y="559813"/>
            <a:ext cx="4814412" cy="166457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Explore data</a:t>
            </a:r>
            <a:br>
              <a:rPr lang="en-US" dirty="0"/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(visual &amp; non-visual)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Graphic 4" descr="Microscope with solid fill">
            <a:extLst>
              <a:ext uri="{FF2B5EF4-FFF2-40B4-BE49-F238E27FC236}">
                <a16:creationId xmlns:a16="http://schemas.microsoft.com/office/drawing/2014/main" id="{C8805167-B0EA-4C34-ABF9-8AE610D3D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92844" y="937699"/>
            <a:ext cx="4817466" cy="4817466"/>
          </a:xfrm>
          <a:prstGeom prst="rect">
            <a:avLst/>
          </a:prstGeom>
        </p:spPr>
      </p:pic>
      <p:grpSp>
        <p:nvGrpSpPr>
          <p:cNvPr id="14" name="Top left">
            <a:extLst>
              <a:ext uri="{FF2B5EF4-FFF2-40B4-BE49-F238E27FC236}">
                <a16:creationId xmlns:a16="http://schemas.microsoft.com/office/drawing/2014/main" id="{49EBBDF7-403B-404C-AE65-6529C4797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45E4DDE-DABB-4541-B044-FC38949E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2D357AD-5163-45F3-A5C7-FD3351A9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6A53D-82B1-4C65-9DED-59358265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200E88-1288-40E7-9A66-D513E6CA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4E4D96-95D8-43F4-90B2-25AC6F6A0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51A656-8684-49D3-8C63-5513CD7B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248A156-06F4-42AE-871D-4535FF09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FD1AA9-14F8-45A8-88C0-28DC94ED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1C0BEBF8-7FFB-422A-98F0-90FF9E7F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1B94AB3-A0D6-4DB5-9006-C7F2ABD8A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C59F5611-23BC-435A-A5C0-D4DD8912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13287DA-BE38-4656-B32C-F10B005F0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BBFD07E-A2BD-4A54-B194-B784DF265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19B4517-9BB8-4C32-B87D-F5E8CD477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BA9DD75-9D79-4D26-8A36-B5D9BBA74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4EFBFDC-6A43-4413-AC75-13861B0D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236E5D8-45CC-41FA-A68C-608422971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4BED8DA-C8A2-4323-A230-5D354066C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700AC1-CD4C-4962-B47B-92CDE218A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DCA3-2ADC-44DB-9B40-06A7E457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142" y="2384474"/>
            <a:ext cx="4814102" cy="3728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Type of each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Characteristics of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Shape/pattern of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Relationship between the variables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456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DCDD63-6221-4D2A-8611-74C98E55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data type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D17201-E9FB-4242-9C18-47F7974A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Children(0,1,4 ,…)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 level(associate, master’s,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Property Area(Urban, Semiurban,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Annual income(23,000, 9000, …)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045C36-1576-497F-A58A-3AEFDE14AA8E}"/>
                  </a:ext>
                </a:extLst>
              </p14:cNvPr>
              <p14:cNvContentPartPr/>
              <p14:nvPr/>
            </p14:nvContentPartPr>
            <p14:xfrm>
              <a:off x="3604330" y="2636666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045C36-1576-497F-A58A-3AEFDE14A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5330" y="26280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9829340-F2FB-4094-81BE-7A85B7ECD374}"/>
                  </a:ext>
                </a:extLst>
              </p14:cNvPr>
              <p14:cNvContentPartPr/>
              <p14:nvPr/>
            </p14:nvContentPartPr>
            <p14:xfrm>
              <a:off x="3511450" y="265034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9829340-F2FB-4094-81BE-7A85B7ECD3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2810" y="26413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80472C-84B1-4266-AEF6-05B1444E4457}"/>
                  </a:ext>
                </a:extLst>
              </p14:cNvPr>
              <p14:cNvContentPartPr/>
              <p14:nvPr/>
            </p14:nvContentPartPr>
            <p14:xfrm>
              <a:off x="5843530" y="258374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80472C-84B1-4266-AEF6-05B1444E4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4890" y="257474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11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ED51-AD4F-4C2C-ACE9-E3EA54FBD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Variable shape and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19143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pie chart&#10;&#10;Description automatically generated">
            <a:extLst>
              <a:ext uri="{FF2B5EF4-FFF2-40B4-BE49-F238E27FC236}">
                <a16:creationId xmlns:a16="http://schemas.microsoft.com/office/drawing/2014/main" id="{173EE4B2-126A-4666-B209-D5B618C42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27" y="236795"/>
            <a:ext cx="7826573" cy="6384409"/>
          </a:xfrm>
        </p:spPr>
      </p:pic>
    </p:spTree>
    <p:extLst>
      <p:ext uri="{BB962C8B-B14F-4D97-AF65-F5344CB8AC3E}">
        <p14:creationId xmlns:p14="http://schemas.microsoft.com/office/powerpoint/2010/main" val="229189923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243041"/>
      </a:dk2>
      <a:lt2>
        <a:srgbClr val="E8E8E2"/>
      </a:lt2>
      <a:accent1>
        <a:srgbClr val="9796C6"/>
      </a:accent1>
      <a:accent2>
        <a:srgbClr val="7F96BA"/>
      </a:accent2>
      <a:accent3>
        <a:srgbClr val="7DACB7"/>
      </a:accent3>
      <a:accent4>
        <a:srgbClr val="78AFA3"/>
      </a:accent4>
      <a:accent5>
        <a:srgbClr val="83AE92"/>
      </a:accent5>
      <a:accent6>
        <a:srgbClr val="7DB27A"/>
      </a:accent6>
      <a:hlink>
        <a:srgbClr val="848651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225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AvenirNext LT Pro Medium</vt:lpstr>
      <vt:lpstr>Calibri</vt:lpstr>
      <vt:lpstr>Rockwell</vt:lpstr>
      <vt:lpstr>Segoe UI</vt:lpstr>
      <vt:lpstr>Segoe UI Semilight</vt:lpstr>
      <vt:lpstr>ExploreVTI</vt:lpstr>
      <vt:lpstr>Background &amp; Goals</vt:lpstr>
      <vt:lpstr>Process Flow</vt:lpstr>
      <vt:lpstr>Collect data</vt:lpstr>
      <vt:lpstr>Loan Approval Data (12 columns X 3000 rows)</vt:lpstr>
      <vt:lpstr>Clean data </vt:lpstr>
      <vt:lpstr>Explore data (visual &amp; non-visual) </vt:lpstr>
      <vt:lpstr>Variable data type</vt:lpstr>
      <vt:lpstr>Variable shape and characteristics</vt:lpstr>
      <vt:lpstr>PowerPoint Presentation</vt:lpstr>
      <vt:lpstr>PowerPoint Presentation</vt:lpstr>
      <vt:lpstr>PowerPoint Presentation</vt:lpstr>
      <vt:lpstr>Relationship between variables</vt:lpstr>
      <vt:lpstr>Model &amp; Interpret</vt:lpstr>
      <vt:lpstr>PowerPoint Presentation</vt:lpstr>
      <vt:lpstr>PowerPoint Presentation</vt:lpstr>
      <vt:lpstr>Model Training</vt:lpstr>
      <vt:lpstr>Grouping applicants</vt:lpstr>
      <vt:lpstr>Process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muthanna battah</dc:creator>
  <cp:lastModifiedBy>muthanna battah</cp:lastModifiedBy>
  <cp:revision>16</cp:revision>
  <dcterms:created xsi:type="dcterms:W3CDTF">2022-03-01T01:10:26Z</dcterms:created>
  <dcterms:modified xsi:type="dcterms:W3CDTF">2022-06-04T02:03:56Z</dcterms:modified>
</cp:coreProperties>
</file>