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8" r:id="rId4"/>
    <p:sldId id="259" r:id="rId5"/>
    <p:sldId id="256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30303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F1DA-9C8F-4FBC-82B6-70B1AC153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479EA-7775-4FA3-8BF2-B2A935F89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2F778-0993-4A42-8F89-BA7483FF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7566-D99E-439A-BC00-B622C37E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CE06-B29C-4AC4-B2D6-4845C19E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9B42-A614-4439-AEB8-7413E032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511C-402F-4DF1-889D-C881C595D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D7C5-DAD8-4550-9F20-EE52F54A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364E-8F99-4751-BA89-AF4B2C5D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7E01-3F6B-4468-A13B-5213D2CD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DD17D-5B34-41A9-BCA8-C202620CE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68106-66D2-47AB-931F-80590C895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C24D-291A-4749-898E-49E2F75A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DA18-5CA6-4810-AB55-0ED466BB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9AD2-D9FB-4C8E-9790-94920C4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DBE-124B-4981-9837-8424AE53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95C1-DB0B-4874-B3CF-E74D0E66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2683-F60E-4329-92A3-531FF30F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D221-24CB-4D02-949D-0BC55179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C230-D8C6-487E-BD79-AABF9CF9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4FEC-F3C5-4FE0-B9A9-E281D16D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5BE53-6247-4B78-8B34-C8682F9B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916C-469B-4AA6-89B3-9409AF62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A02D-A57E-468A-A006-2008788D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6802-BE1B-4539-A3C8-AFB61473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8C9C-828F-4D99-8A32-4F9D97E5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5403-411F-47F8-BB3C-BD44A9BD5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25BF7-855E-4ED7-AB73-B0B29CAE7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4863E-7397-4A1B-B8A6-4453FA7D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3D561-CDD2-4D5C-AD67-8C648034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146EC-8908-444E-AF2B-0F3BEC93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468C-272E-408C-94E0-9EA9C7CA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142A-4F1A-4E2B-B1E2-FF15794C6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4FCC8-EFE5-4004-ACA9-9B147495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5271-09E4-4B17-916C-BBA8DBC87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E8E93-F0C6-495B-B614-74C29F364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81FB-9F9A-4E8C-B641-543095DE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33604-72DA-414E-BA91-AD61509F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03E60-6242-41AA-AFE6-8B1FD181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BBD7-0150-46BB-9874-9B456A2F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3E9F8-6E58-4BBA-B955-7FFA5EA8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A054B-5892-4BC7-BF6C-F734E3F6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F7695-6793-4BDB-87C7-DB9B908A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C2125-2DA7-4712-ADFC-AEAA4C52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4F7E8-F987-4DF4-82C5-0EE011EB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74F3-238B-4C86-AFEE-727C6F85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4443-73CB-4144-B570-CE24EE07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6D78-999E-4460-8ED0-509AD305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E02E-9430-4957-BD17-766F5FDE6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CAB2-5416-4963-B8C3-78E7E096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B854A-BD0D-47B3-8D1E-56028BA2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34C0-1B8F-4617-B621-8DD8FED2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76CE-EED5-4F1A-84B6-F3A9AB4C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0CCCE-33A8-4643-9E02-AEEBED68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CF12A-029B-4671-B7C9-16B62833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39C2B-6E36-4DCB-88D1-19FEDAE1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19DFD-3104-407B-9348-6C744B8F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C393-1A27-4766-94FA-BB6BF963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7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A1C9F-169F-41C7-936C-109B8CD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81340-1627-4B06-A088-2B6058BC3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F55C-795B-4D29-993B-E280B47BA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F966-DC19-4D3A-91A0-2DD103E8963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D864-B091-413B-8BCA-17BEE299B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5EE1-36BD-4A2E-B03B-0BFC18B97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49D4-C618-412B-BB19-EE887B35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61D96-0013-4A01-BF30-1ACAF7F4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Computing concepts</a:t>
            </a: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2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A02B4A5-3BCD-415F-9577-5562BCC7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vs install</a:t>
            </a:r>
          </a:p>
        </p:txBody>
      </p:sp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18711B-B643-426C-90AD-37C1094E3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74887"/>
            <a:ext cx="6780700" cy="5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D7CE5F3-342C-4FF3-9ECA-97B0879B1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2264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499B3-F972-427A-A697-BEB2753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946" y="224866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Programming languages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209E654A-A6D8-7B3F-7F6D-55968D427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45" y="3697427"/>
            <a:ext cx="4151050" cy="25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05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2F894-DEEE-4831-9A26-137B8C27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Files and Folders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D80EA-17F1-4C30-AF1C-E4A71B65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File: computer resource for storing data or information.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Folder: a collection of files.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F597E870-E08F-43B2-B9F2-B49FD8F24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43" y="903730"/>
            <a:ext cx="5915750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5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482E7-C0D3-40C8-B987-2841D3DD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path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283AFA-D8A6-43BC-A0B1-136E58588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773" y="710078"/>
            <a:ext cx="7699722" cy="51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5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88665-3863-4D73-AAF5-91942EE8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Network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A7090F-1593-454C-846D-3BFBB9047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collection of computers and other electronic devices connected with each other to allow data sharing.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E1B64E-BEEC-443D-B156-25D910EF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36" y="903730"/>
            <a:ext cx="5752163" cy="4472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2C890-756D-534A-27F3-3B3B74B55C0E}"/>
              </a:ext>
            </a:extLst>
          </p:cNvPr>
          <p:cNvSpPr txBox="1"/>
          <p:nvPr/>
        </p:nvSpPr>
        <p:spPr>
          <a:xfrm>
            <a:off x="7399606" y="578863"/>
            <a:ext cx="1181686" cy="37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4FB70-5D5F-F5E3-DE13-18DC37C9ED12}"/>
              </a:ext>
            </a:extLst>
          </p:cNvPr>
          <p:cNvSpPr txBox="1"/>
          <p:nvPr/>
        </p:nvSpPr>
        <p:spPr>
          <a:xfrm>
            <a:off x="6482861" y="5189312"/>
            <a:ext cx="1181686" cy="37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A62C6-7C34-633D-ACED-DA15F8A64E58}"/>
              </a:ext>
            </a:extLst>
          </p:cNvPr>
          <p:cNvSpPr txBox="1"/>
          <p:nvPr/>
        </p:nvSpPr>
        <p:spPr>
          <a:xfrm>
            <a:off x="8567224" y="5378214"/>
            <a:ext cx="1181686" cy="37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10.0.0.3</a:t>
            </a:r>
          </a:p>
        </p:txBody>
      </p:sp>
    </p:spTree>
    <p:extLst>
      <p:ext uri="{BB962C8B-B14F-4D97-AF65-F5344CB8AC3E}">
        <p14:creationId xmlns:p14="http://schemas.microsoft.com/office/powerpoint/2010/main" val="384015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FFBE-3220-43BF-B81F-8B40A8DF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internet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EC31D6-CC01-4660-9165-9C10651F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6"/>
            <a:ext cx="2826631" cy="2197723"/>
          </a:xfrm>
          <a:prstGeom prst="rect">
            <a:avLst/>
          </a:prstGeom>
        </p:spPr>
      </p:pic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F25BC14-C9F2-427B-ADD0-E34D148F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45" y="864403"/>
            <a:ext cx="2826631" cy="2197723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C74689C-62ED-4BD1-9314-68F268A76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56" y="5298525"/>
            <a:ext cx="2134329" cy="133395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97E0059-67F1-4618-8A2F-CC3F647C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43" y="5771578"/>
            <a:ext cx="859465" cy="859465"/>
          </a:xfrm>
          <a:prstGeom prst="rect">
            <a:avLst/>
          </a:prstGeom>
        </p:spPr>
      </p:pic>
      <p:pic>
        <p:nvPicPr>
          <p:cNvPr id="15" name="Graphic 14" descr="A city block with various buildings, skyscrapers and trees">
            <a:extLst>
              <a:ext uri="{FF2B5EF4-FFF2-40B4-BE49-F238E27FC236}">
                <a16:creationId xmlns:a16="http://schemas.microsoft.com/office/drawing/2014/main" id="{76070943-DC6A-4DEB-93F7-FF533FD18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5427" y="4433565"/>
            <a:ext cx="1467495" cy="1467495"/>
          </a:xfrm>
          <a:prstGeom prst="rect">
            <a:avLst/>
          </a:prstGeom>
        </p:spPr>
      </p:pic>
      <p:pic>
        <p:nvPicPr>
          <p:cNvPr id="16" name="Graphic 15" descr="A city block with various buildings, skyscrapers and trees">
            <a:extLst>
              <a:ext uri="{FF2B5EF4-FFF2-40B4-BE49-F238E27FC236}">
                <a16:creationId xmlns:a16="http://schemas.microsoft.com/office/drawing/2014/main" id="{D3F016D7-6950-49BC-A62D-F6627594B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4472" y="4304083"/>
            <a:ext cx="1467495" cy="146749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6D7CE5-9090-4C5C-B273-BB00627EDE32}"/>
              </a:ext>
            </a:extLst>
          </p:cNvPr>
          <p:cNvCxnSpPr/>
          <p:nvPr/>
        </p:nvCxnSpPr>
        <p:spPr>
          <a:xfrm>
            <a:off x="2475914" y="4121834"/>
            <a:ext cx="858129" cy="1045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E8EDB3-108D-422E-9B32-2E7B1586C364}"/>
              </a:ext>
            </a:extLst>
          </p:cNvPr>
          <p:cNvCxnSpPr/>
          <p:nvPr/>
        </p:nvCxnSpPr>
        <p:spPr>
          <a:xfrm>
            <a:off x="5049078" y="5167312"/>
            <a:ext cx="3202136" cy="131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317340-D947-4105-B771-68BE8CDBC69D}"/>
              </a:ext>
            </a:extLst>
          </p:cNvPr>
          <p:cNvCxnSpPr/>
          <p:nvPr/>
        </p:nvCxnSpPr>
        <p:spPr>
          <a:xfrm flipV="1">
            <a:off x="9263270" y="3246783"/>
            <a:ext cx="499652" cy="1186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42D1FA3-D188-AC4A-56B1-869ADC089908}"/>
              </a:ext>
            </a:extLst>
          </p:cNvPr>
          <p:cNvSpPr/>
          <p:nvPr/>
        </p:nvSpPr>
        <p:spPr>
          <a:xfrm>
            <a:off x="1499191" y="1531088"/>
            <a:ext cx="976723" cy="893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A709BE-C946-B477-4AEB-F3457B052FFC}"/>
              </a:ext>
            </a:extLst>
          </p:cNvPr>
          <p:cNvSpPr/>
          <p:nvPr/>
        </p:nvSpPr>
        <p:spPr>
          <a:xfrm>
            <a:off x="9342579" y="679746"/>
            <a:ext cx="950366" cy="101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87AB9-3358-49C6-BD49-5C368EF6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Internet vs Web(WWW)</a:t>
            </a:r>
          </a:p>
        </p:txBody>
      </p:sp>
      <p:pic>
        <p:nvPicPr>
          <p:cNvPr id="9" name="Content Placeholder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945A6DC-21CF-4EC4-B39B-15408BC46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37" y="1633024"/>
            <a:ext cx="6947863" cy="4908453"/>
          </a:xfrm>
          <a:prstGeom prst="rect">
            <a:avLst/>
          </a:prstGeom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3698AD0C-474E-4F5E-A23A-056440D6F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3" y="2095499"/>
            <a:ext cx="2924175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EB347-0724-4CE4-BE0E-5666E0B6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Server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6D633A-6DC1-4E1B-B983-74640315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computer with powerful resources used for serving data to other computers/devices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35CE65-A074-49C4-80CA-A69AF01A0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1147124"/>
            <a:ext cx="6642532" cy="39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1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outdoor, sky, person&#10;&#10;Description automatically generated">
            <a:extLst>
              <a:ext uri="{FF2B5EF4-FFF2-40B4-BE49-F238E27FC236}">
                <a16:creationId xmlns:a16="http://schemas.microsoft.com/office/drawing/2014/main" id="{936844C3-F7A6-43A3-89D3-7301A3C41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107007"/>
            <a:ext cx="3517119" cy="2637839"/>
          </a:xfrm>
          <a:prstGeom prst="rect">
            <a:avLst/>
          </a:prstGeom>
        </p:spPr>
      </p:pic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7AB1D25-970F-43EC-AB03-878B1692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27" y="2107007"/>
            <a:ext cx="3537345" cy="253763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E78560-5D70-4C1A-B047-31E2D0C14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20" y="2107007"/>
            <a:ext cx="3517120" cy="2637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F839E1-E440-49C9-B97D-508862C5D6BD}"/>
              </a:ext>
            </a:extLst>
          </p:cNvPr>
          <p:cNvSpPr txBox="1"/>
          <p:nvPr/>
        </p:nvSpPr>
        <p:spPr>
          <a:xfrm>
            <a:off x="752168" y="663677"/>
            <a:ext cx="271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Game 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85BE97-E2B1-4955-9A62-227075F11382}"/>
              </a:ext>
            </a:extLst>
          </p:cNvPr>
          <p:cNvSpPr txBox="1"/>
          <p:nvPr/>
        </p:nvSpPr>
        <p:spPr>
          <a:xfrm>
            <a:off x="4310676" y="710162"/>
            <a:ext cx="271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Web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77A23-57D7-4F69-8A27-FF2CC984FE2C}"/>
              </a:ext>
            </a:extLst>
          </p:cNvPr>
          <p:cNvSpPr txBox="1"/>
          <p:nvPr/>
        </p:nvSpPr>
        <p:spPr>
          <a:xfrm>
            <a:off x="8726129" y="710162"/>
            <a:ext cx="271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Email Server</a:t>
            </a:r>
          </a:p>
        </p:txBody>
      </p:sp>
    </p:spTree>
    <p:extLst>
      <p:ext uri="{BB962C8B-B14F-4D97-AF65-F5344CB8AC3E}">
        <p14:creationId xmlns:p14="http://schemas.microsoft.com/office/powerpoint/2010/main" val="338485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1D96-0013-4A01-BF30-1ACAF7F4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0" y="18395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B2B2B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Processing and Storage</a:t>
            </a:r>
            <a:br>
              <a:rPr lang="en-US" sz="3200" dirty="0">
                <a:solidFill>
                  <a:srgbClr val="2B2B2B"/>
                </a:solidFill>
                <a:latin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2B2B2B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components </a:t>
            </a:r>
          </a:p>
        </p:txBody>
      </p:sp>
    </p:spTree>
    <p:extLst>
      <p:ext uri="{BB962C8B-B14F-4D97-AF65-F5344CB8AC3E}">
        <p14:creationId xmlns:p14="http://schemas.microsoft.com/office/powerpoint/2010/main" val="402560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748B2-C9B3-4F92-AEE6-AE6AC1AB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RAM</a:t>
            </a:r>
          </a:p>
        </p:txBody>
      </p:sp>
      <p:pic>
        <p:nvPicPr>
          <p:cNvPr id="5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74FDE1-F16B-471F-97BB-A9DED141B7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653"/>
          <a:stretch/>
        </p:blipFill>
        <p:spPr>
          <a:xfrm>
            <a:off x="838200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463E4-0F74-4DE3-A0CC-57FE4CF8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Very fast</a:t>
            </a:r>
          </a:p>
          <a:p>
            <a:r>
              <a:rPr lang="en-US" sz="2200" dirty="0"/>
              <a:t>Temporary</a:t>
            </a:r>
          </a:p>
          <a:p>
            <a:r>
              <a:rPr lang="en-US" sz="2200" dirty="0"/>
              <a:t>Volatile</a:t>
            </a:r>
          </a:p>
        </p:txBody>
      </p:sp>
    </p:spTree>
    <p:extLst>
      <p:ext uri="{BB962C8B-B14F-4D97-AF65-F5344CB8AC3E}">
        <p14:creationId xmlns:p14="http://schemas.microsoft.com/office/powerpoint/2010/main" val="193101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EF54C-0FB3-47B8-B141-FEF58EE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torage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4468490-DE90-4C9C-911D-C2E0FF2B2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555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45957A-36D5-42B9-8846-64222B7C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Slower than RAM</a:t>
            </a:r>
          </a:p>
          <a:p>
            <a:r>
              <a:rPr lang="en-US" sz="2200" dirty="0"/>
              <a:t>Stores much more than RAM</a:t>
            </a:r>
          </a:p>
          <a:p>
            <a:r>
              <a:rPr lang="en-US" sz="2200" dirty="0"/>
              <a:t>Permanent</a:t>
            </a:r>
          </a:p>
        </p:txBody>
      </p:sp>
    </p:spTree>
    <p:extLst>
      <p:ext uri="{BB962C8B-B14F-4D97-AF65-F5344CB8AC3E}">
        <p14:creationId xmlns:p14="http://schemas.microsoft.com/office/powerpoint/2010/main" val="34373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83BA08-D08D-4301-8D0E-8AFE967D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</p:txBody>
      </p:sp>
      <p:pic>
        <p:nvPicPr>
          <p:cNvPr id="11" name="Content Placeholder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FDDA9A3-B849-4613-89D2-DDEB23510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r="3" b="2096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3" name="Content Placeholder 14">
            <a:extLst>
              <a:ext uri="{FF2B5EF4-FFF2-40B4-BE49-F238E27FC236}">
                <a16:creationId xmlns:a16="http://schemas.microsoft.com/office/drawing/2014/main" id="{723FC9BA-DFCD-4D2E-A48F-3BFB32A2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Performs calculations</a:t>
            </a:r>
          </a:p>
          <a:p>
            <a:r>
              <a:rPr lang="en-US" sz="2200" dirty="0"/>
              <a:t>Directly communicates with RAM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4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5559-31BD-43E7-835B-10A9C0AD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Flow</a:t>
            </a:r>
          </a:p>
        </p:txBody>
      </p:sp>
      <p:pic>
        <p:nvPicPr>
          <p:cNvPr id="4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6D08363-18F0-4C25-B221-51BA2B34E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653"/>
          <a:stretch/>
        </p:blipFill>
        <p:spPr>
          <a:xfrm>
            <a:off x="4401328" y="2317902"/>
            <a:ext cx="2971745" cy="1742662"/>
          </a:xfrm>
          <a:prstGeom prst="rect">
            <a:avLst/>
          </a:prstGeom>
        </p:spPr>
      </p:pic>
      <p:pic>
        <p:nvPicPr>
          <p:cNvPr id="5" name="Content Placeholder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7C5BF5D-914B-429C-873E-9BBCAB774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r="3" b="20968"/>
          <a:stretch/>
        </p:blipFill>
        <p:spPr>
          <a:xfrm>
            <a:off x="8284908" y="2382454"/>
            <a:ext cx="2732565" cy="1603810"/>
          </a:xfrm>
          <a:prstGeom prst="rect">
            <a:avLst/>
          </a:prstGeom>
        </p:spPr>
      </p:pic>
      <p:pic>
        <p:nvPicPr>
          <p:cNvPr id="6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BEA11336-6C0B-4B51-B3E4-366E7D0329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5553"/>
          <a:stretch/>
        </p:blipFill>
        <p:spPr>
          <a:xfrm>
            <a:off x="1" y="2123537"/>
            <a:ext cx="3614850" cy="212164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E4A39CE-4302-4290-8AC4-DA9EE114D0D6}"/>
              </a:ext>
            </a:extLst>
          </p:cNvPr>
          <p:cNvSpPr/>
          <p:nvPr/>
        </p:nvSpPr>
        <p:spPr>
          <a:xfrm>
            <a:off x="3709364" y="2810614"/>
            <a:ext cx="609908" cy="309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370EF1-8843-46E5-83C3-42B036E4E049}"/>
              </a:ext>
            </a:extLst>
          </p:cNvPr>
          <p:cNvSpPr/>
          <p:nvPr/>
        </p:nvSpPr>
        <p:spPr>
          <a:xfrm>
            <a:off x="7675000" y="2803599"/>
            <a:ext cx="609908" cy="309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9DB1470-046D-48BC-AF57-868E410047A8}"/>
              </a:ext>
            </a:extLst>
          </p:cNvPr>
          <p:cNvSpPr/>
          <p:nvPr/>
        </p:nvSpPr>
        <p:spPr>
          <a:xfrm>
            <a:off x="7675000" y="3429000"/>
            <a:ext cx="609908" cy="3091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F1AB6C2-6189-4D73-84A3-2CC5F75FD1C9}"/>
              </a:ext>
            </a:extLst>
          </p:cNvPr>
          <p:cNvSpPr/>
          <p:nvPr/>
        </p:nvSpPr>
        <p:spPr>
          <a:xfrm>
            <a:off x="3709364" y="3429001"/>
            <a:ext cx="609908" cy="3091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DBD8F-8132-4EC6-BDAF-5CB45AD2C439}"/>
              </a:ext>
            </a:extLst>
          </p:cNvPr>
          <p:cNvSpPr txBox="1"/>
          <p:nvPr/>
        </p:nvSpPr>
        <p:spPr>
          <a:xfrm>
            <a:off x="838200" y="4805916"/>
            <a:ext cx="22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DAE632-9100-4AA1-866B-E091E683C6DD}"/>
              </a:ext>
            </a:extLst>
          </p:cNvPr>
          <p:cNvSpPr txBox="1"/>
          <p:nvPr/>
        </p:nvSpPr>
        <p:spPr>
          <a:xfrm>
            <a:off x="4319272" y="4805916"/>
            <a:ext cx="22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E8C2E-07C4-481E-9CEC-C7BA616DD470}"/>
              </a:ext>
            </a:extLst>
          </p:cNvPr>
          <p:cNvSpPr txBox="1"/>
          <p:nvPr/>
        </p:nvSpPr>
        <p:spPr>
          <a:xfrm>
            <a:off x="8656674" y="4724472"/>
            <a:ext cx="225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18500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28646E3-9656-4B9A-80B7-6A9C431A2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01C7-D0EF-4F93-BEE5-D862276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9762F-BA5B-4D70-9A43-2FD5BE0B3AA0}"/>
              </a:ext>
            </a:extLst>
          </p:cNvPr>
          <p:cNvSpPr txBox="1"/>
          <p:nvPr/>
        </p:nvSpPr>
        <p:spPr>
          <a:xfrm>
            <a:off x="1436204" y="3429000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AA33E-51B7-4E5F-B8EA-C5D59499217A}"/>
              </a:ext>
            </a:extLst>
          </p:cNvPr>
          <p:cNvSpPr txBox="1"/>
          <p:nvPr/>
        </p:nvSpPr>
        <p:spPr>
          <a:xfrm>
            <a:off x="7918174" y="3396734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software</a:t>
            </a: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567B179D-EDB9-4F90-B6F5-CC52CFF3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09" y="3958820"/>
            <a:ext cx="2148335" cy="227163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44B02B-D0D6-4707-9991-DE4D1665B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84" y="4132614"/>
            <a:ext cx="2857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2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5BE905-93C2-4074-BD78-E4675780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Operating system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A246A4C-9911-45C0-BE25-87AF92391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70" y="643466"/>
            <a:ext cx="445499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118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Office Theme</vt:lpstr>
      <vt:lpstr>Key Computing concepts</vt:lpstr>
      <vt:lpstr>Processing and Storage components </vt:lpstr>
      <vt:lpstr>RAM</vt:lpstr>
      <vt:lpstr>Storage </vt:lpstr>
      <vt:lpstr>CPU</vt:lpstr>
      <vt:lpstr>Data Flow</vt:lpstr>
      <vt:lpstr>PowerPoint Presentation</vt:lpstr>
      <vt:lpstr>Software</vt:lpstr>
      <vt:lpstr>Operating system</vt:lpstr>
      <vt:lpstr>Download vs install</vt:lpstr>
      <vt:lpstr>Programming languages </vt:lpstr>
      <vt:lpstr>Files and Folders</vt:lpstr>
      <vt:lpstr>File path</vt:lpstr>
      <vt:lpstr>Network</vt:lpstr>
      <vt:lpstr>The internet</vt:lpstr>
      <vt:lpstr>Internet vs Web(WWW)</vt:lpstr>
      <vt:lpstr>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computing concepts</dc:title>
  <dc:creator>muthanna battah</dc:creator>
  <cp:lastModifiedBy>muthanna battah</cp:lastModifiedBy>
  <cp:revision>13</cp:revision>
  <dcterms:created xsi:type="dcterms:W3CDTF">2022-02-20T23:29:33Z</dcterms:created>
  <dcterms:modified xsi:type="dcterms:W3CDTF">2022-05-02T21:12:42Z</dcterms:modified>
</cp:coreProperties>
</file>