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ABAE-9344-A249-A14C-59208C050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070A3-D68C-7205-8F6D-77207711B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362BD-E8B2-CCEC-7C53-2B3226F7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3D88-2B17-4F51-926D-721104D1AF78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D8061-AACB-EBE2-4B4E-A7D72C51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828BE-261A-FA80-9A98-DA5C9438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FE6E-9A1D-48A3-8A19-714AA34B9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7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9D65D-7B23-72E3-E79D-317D46D2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A9760-4D11-B590-8DFA-B26BD6FA8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1A1C6-5C0B-B276-CC9F-CAD42ED34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3D88-2B17-4F51-926D-721104D1AF78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1A433-82C8-B9F4-6082-9935931F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54E92-5B84-427D-F30B-52DFBF2A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FE6E-9A1D-48A3-8A19-714AA34B9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D1264-CD24-6E74-920E-F6A889775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BE2AC-3945-9071-5914-CF1A6F454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4752A-CBF4-3132-9841-AE126900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3D88-2B17-4F51-926D-721104D1AF78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C98D6-AE7E-5FB9-E672-F1E8456F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A60FD-07F5-E2FF-0890-31BEBE58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FE6E-9A1D-48A3-8A19-714AA34B9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2A773-511D-344E-5FCF-F68CA4AD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5B88-62DD-2EB5-6C80-7E4650E96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3C11E-FB29-838F-92B6-E7F562B6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3D88-2B17-4F51-926D-721104D1AF78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8C5E5-1070-8390-0DD0-C977A19F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FF141-6385-D75E-E432-53AD38D8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FE6E-9A1D-48A3-8A19-714AA34B9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0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4A1F-B533-9DF0-4DB1-AD04C5361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9EE16-7F34-ECFF-8078-5DA55C476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BA7A1-7CA2-E106-2069-39221005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3D88-2B17-4F51-926D-721104D1AF78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6AFC2-C6D3-3B9E-21B6-C0916625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238BB-ADA7-F0F4-F768-2507685E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FE6E-9A1D-48A3-8A19-714AA34B9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4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12F4-0457-6C5E-7CEE-183BF121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AAE2E-B88D-2DE6-5CE3-2116BD0D1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B2A7A-5005-6E67-1A2F-D67025B33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63724-4C0A-C84E-2305-6E05A69B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3D88-2B17-4F51-926D-721104D1AF78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37666-5608-E09C-6E63-708DD573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BC502-38F0-97A8-C212-73F2FEA3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FE6E-9A1D-48A3-8A19-714AA34B9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1B61-0F5A-8B1C-A8A1-E97CB839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EBDB9-4931-5F2C-2996-CDB8D3110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B1339-C5AD-D865-0C2B-121BB8FEE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5FB65-F46D-D0B9-0361-6E4757DDD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4D68C2-8C0F-993D-213C-935738852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F374D8-4A43-477C-580C-71FA3AD2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3D88-2B17-4F51-926D-721104D1AF78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4689E-6EA5-C49B-918C-371A800D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13C9EB-641F-6749-E308-174A69ECA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FE6E-9A1D-48A3-8A19-714AA34B9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6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EEE0-2607-B1F7-4E99-078DDCF5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85716-630C-2C8D-7A83-DA62619A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3D88-2B17-4F51-926D-721104D1AF78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5F477-ADB6-31FC-2BEB-3607F6774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CB7FB-9851-D420-FC51-8E03FAA7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FE6E-9A1D-48A3-8A19-714AA34B9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0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11B23-9715-9562-1CB8-CC74C409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3D88-2B17-4F51-926D-721104D1AF78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225FA-29BF-967B-29DA-DA3C58B3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8A0BF-5EF1-41D2-401F-1FAEC6E14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FE6E-9A1D-48A3-8A19-714AA34B9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1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8E10-5113-DB22-3563-FFB920C5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D8D8E-3AD8-109D-7C36-217DB861C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8E17D-86EC-3447-2EF8-B01468F91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C300B-B2D6-ACC0-7BB5-BFB38116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3D88-2B17-4F51-926D-721104D1AF78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E8765-7C45-D765-58C3-B5C32F78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C7C50-481B-525E-4483-E42B3157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FE6E-9A1D-48A3-8A19-714AA34B9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1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7B72B-3E7F-629E-FE1A-CAF18259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5764B9-D79A-1961-440D-79E73D594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B632A-6458-09A5-8470-28BCEE2A6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E26E2-C6E2-0FF2-8F36-8F4C9983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3D88-2B17-4F51-926D-721104D1AF78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272F6-896B-03A2-CABF-99F499F6B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785D3-32F5-0C69-32E8-B4E8B0B1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FE6E-9A1D-48A3-8A19-714AA34B9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72D5E-D02F-2124-2E43-AA4E6D03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AA71C-260A-123F-09D5-3BB6F6F02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3DC9C-FD80-47C6-0275-002D5751F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33D88-2B17-4F51-926D-721104D1AF78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AFEE1-4CCE-0E03-AFA4-3CBAFC271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07BBB-41F5-3C51-4F0D-870688DBB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2FE6E-9A1D-48A3-8A19-714AA34B9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0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38C020B-D8DA-97DE-AF8F-5C49179C95B9}"/>
              </a:ext>
            </a:extLst>
          </p:cNvPr>
          <p:cNvSpPr/>
          <p:nvPr/>
        </p:nvSpPr>
        <p:spPr>
          <a:xfrm>
            <a:off x="860499" y="1550021"/>
            <a:ext cx="2042533" cy="1935666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Key Computing concepts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7581922-3D80-EAE5-B63E-9C0A0A85F9BB}"/>
              </a:ext>
            </a:extLst>
          </p:cNvPr>
          <p:cNvSpPr/>
          <p:nvPr/>
        </p:nvSpPr>
        <p:spPr>
          <a:xfrm>
            <a:off x="3023372" y="1550021"/>
            <a:ext cx="2042533" cy="193566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 stats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B82041E-40C0-4B9A-ACD0-C46759BF7820}"/>
              </a:ext>
            </a:extLst>
          </p:cNvPr>
          <p:cNvSpPr/>
          <p:nvPr/>
        </p:nvSpPr>
        <p:spPr>
          <a:xfrm>
            <a:off x="5245252" y="1550021"/>
            <a:ext cx="2162873" cy="196261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 Programming concepts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E83DFF-B5B0-4781-3CF3-959F59035927}"/>
              </a:ext>
            </a:extLst>
          </p:cNvPr>
          <p:cNvSpPr/>
          <p:nvPr/>
        </p:nvSpPr>
        <p:spPr>
          <a:xfrm>
            <a:off x="7469457" y="1550021"/>
            <a:ext cx="2042533" cy="193566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analysis using   Pandas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4727D4-FBBB-FE48-A2DC-DF601BA1B12A}"/>
              </a:ext>
            </a:extLst>
          </p:cNvPr>
          <p:cNvSpPr/>
          <p:nvPr/>
        </p:nvSpPr>
        <p:spPr>
          <a:xfrm>
            <a:off x="9634654" y="1550021"/>
            <a:ext cx="2042533" cy="193566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Visualization using   Matplotlib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0CA249D-9EDA-D380-2B86-6EFC13B73236}"/>
              </a:ext>
            </a:extLst>
          </p:cNvPr>
          <p:cNvSpPr/>
          <p:nvPr/>
        </p:nvSpPr>
        <p:spPr>
          <a:xfrm>
            <a:off x="1594624" y="1416205"/>
            <a:ext cx="546410" cy="43489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BC708D-5A31-02AC-9922-843322DDF405}"/>
              </a:ext>
            </a:extLst>
          </p:cNvPr>
          <p:cNvSpPr/>
          <p:nvPr/>
        </p:nvSpPr>
        <p:spPr>
          <a:xfrm>
            <a:off x="3800937" y="1416204"/>
            <a:ext cx="546410" cy="43489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74E8EA3-2C97-8DC6-1F85-8D284401C2E4}"/>
              </a:ext>
            </a:extLst>
          </p:cNvPr>
          <p:cNvSpPr/>
          <p:nvPr/>
        </p:nvSpPr>
        <p:spPr>
          <a:xfrm>
            <a:off x="6080550" y="1416203"/>
            <a:ext cx="546410" cy="43489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CBC475-3868-3744-871F-D63175A1ABEC}"/>
              </a:ext>
            </a:extLst>
          </p:cNvPr>
          <p:cNvSpPr/>
          <p:nvPr/>
        </p:nvSpPr>
        <p:spPr>
          <a:xfrm>
            <a:off x="8217518" y="1416202"/>
            <a:ext cx="546410" cy="43489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0E5C8CF-936D-1608-5F1C-E135CCA803BE}"/>
              </a:ext>
            </a:extLst>
          </p:cNvPr>
          <p:cNvSpPr/>
          <p:nvPr/>
        </p:nvSpPr>
        <p:spPr>
          <a:xfrm>
            <a:off x="10382715" y="1416202"/>
            <a:ext cx="546410" cy="43489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0447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muthanna battah</dc:creator>
  <cp:lastModifiedBy>muthanna battah</cp:lastModifiedBy>
  <cp:revision>2</cp:revision>
  <dcterms:created xsi:type="dcterms:W3CDTF">2022-06-09T23:14:32Z</dcterms:created>
  <dcterms:modified xsi:type="dcterms:W3CDTF">2022-06-10T22:05:40Z</dcterms:modified>
</cp:coreProperties>
</file>