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C4F9-173E-4C27-B5AC-62CAF11DD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2C762-9454-4831-AAAD-0B93C78FB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1657-717E-42C4-9CBA-395457E9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8FA3-9919-42B3-8871-E5F8FFD5E5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8FAE9-7757-4218-AC66-AC7F1668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260AA-0766-4C82-B7A8-0D9363D9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B73B-00B0-46F1-9B3D-ABEF2204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5E67-CF52-4D23-81EE-D4E9D9B3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D00E5-2851-4482-B53D-B550AE10E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FB6F0-2046-4087-954C-68B14EFC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8FA3-9919-42B3-8871-E5F8FFD5E5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86DAF-FD3A-48C0-AE47-515878BF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C237A-CC38-4A41-8D7E-FBB4FA6D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B73B-00B0-46F1-9B3D-ABEF2204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1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C69DB-8413-419A-84A6-96711FB9C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61BD-64E5-4E84-B7BD-FBFC63552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6CC53-3050-4490-B50D-46EF3AC5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8FA3-9919-42B3-8871-E5F8FFD5E5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DD045-07F6-4B70-9F83-2370407D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F7C34-F5B1-4CEE-844D-2456F7AA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B73B-00B0-46F1-9B3D-ABEF2204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3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8E5F-BED3-45F8-96E0-F2C67A48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0B77-07D4-437E-8B6A-9F1D18E17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0D569-28AC-49A0-86CC-4DF1DF89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8FA3-9919-42B3-8871-E5F8FFD5E5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11B88-177A-45ED-A9B0-DCFB1BB2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81A2-C68B-46C9-9176-6246F25C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B73B-00B0-46F1-9B3D-ABEF2204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0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493-D9FD-4C5A-B870-421F2F7B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60647-5C4B-4AA5-B959-A8DC9FF1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32F02-DA1C-4217-A9B2-DFC2DDAB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8FA3-9919-42B3-8871-E5F8FFD5E5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81ED-FC75-4401-9E49-65E5BD2C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CDE01-258C-4843-829B-6E32D72F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B73B-00B0-46F1-9B3D-ABEF2204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BB52-5B7F-46FB-923B-B8A14D0F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FD7C-1BCD-4B25-A3AB-87545C565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1E260-4C10-4747-B44C-D4FF7185C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824C1-F7CB-4F57-A03E-1C78DC3E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8FA3-9919-42B3-8871-E5F8FFD5E5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AAAA4-E724-4093-A8A9-68946996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5D88-575D-4074-80FB-929C92D1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B73B-00B0-46F1-9B3D-ABEF2204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3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7569-A42A-407A-9E12-C39B09D4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6A090-7FA4-4074-8CC5-F5A6BD22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0C10B-B53F-4AD7-8C8B-433BAD769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593A0-F056-471D-ABFB-415D3C9AF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F1796-15AD-4E26-9A0C-E6B267588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067-2803-46C5-9C1B-F89DCC76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8FA3-9919-42B3-8871-E5F8FFD5E5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B644F-8974-40C5-87B9-DAD5437E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450FD-8D61-4BF9-BFE9-D6A1E1BB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B73B-00B0-46F1-9B3D-ABEF2204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9BFA-E843-4465-B50C-08C50B16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B1419-9426-4BAB-8ED9-7FF8F0A8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8FA3-9919-42B3-8871-E5F8FFD5E5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E3A53-EAA9-4D04-A3FB-6C309791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3E2E5-86D6-4A55-BA55-04595930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B73B-00B0-46F1-9B3D-ABEF2204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5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3648E-9CF2-4B00-95E8-3CCFF28B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8FA3-9919-42B3-8871-E5F8FFD5E5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2575A-E0B9-43F1-8946-A8F995B2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3455-932A-4202-9C7A-1F011340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B73B-00B0-46F1-9B3D-ABEF2204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FA36-29CF-4906-AE4B-57D96BB2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81D43-4D8E-4AE4-ACC6-FC91A821B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4D80B-B520-455C-8FE4-D5ED90B82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4A403-0CDD-460E-8FC9-448358D1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8FA3-9919-42B3-8871-E5F8FFD5E5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6CD17-3A25-482F-9E1F-A57BACA5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53647-2D2A-4451-BCD8-D888CE17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B73B-00B0-46F1-9B3D-ABEF2204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5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E31D-C6FD-4629-AE04-1FBCDC67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31040-085C-44C8-B809-FF87DE0A9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D0932-E74F-4E7F-A131-EB19258C2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84EFB-C86D-475A-897B-D40DEA1D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8FA3-9919-42B3-8871-E5F8FFD5E5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A79C6-8ACA-41C6-AA55-2DCD3440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156C4-A196-4CAB-B694-636343CA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B73B-00B0-46F1-9B3D-ABEF2204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2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E36E2-08A4-48CB-9ABC-FF044102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3C38-A5D1-4202-9D41-7E79E80DA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9128A-95F6-43F9-BE67-2B4B3AFE8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D8FA3-9919-42B3-8871-E5F8FFD5E5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3CBBF-DFBC-4C57-80C5-C5EC7FAF4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DF202-6D95-42A6-AD14-207F09356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B73B-00B0-46F1-9B3D-ABEF2204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8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0A0C-471F-119B-AFB9-1CFBFBD16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0" i="0" dirty="0">
                <a:effectLst/>
                <a:latin typeface="Roboto" panose="02000000000000000000" pitchFamily="2" charset="0"/>
              </a:rPr>
              <a:t>Data Visualization 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266AC-64E0-E4B0-67C2-569A75F43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Matplotlib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33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9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B1D1F-9BB3-463F-8F71-AC1339DCC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670218"/>
            <a:ext cx="10909640" cy="1065836"/>
          </a:xfrm>
        </p:spPr>
        <p:txBody>
          <a:bodyPr anchor="ctr">
            <a:normAutofit/>
          </a:bodyPr>
          <a:lstStyle/>
          <a:p>
            <a:r>
              <a:rPr lang="en-US" sz="6600" b="0" i="0" dirty="0">
                <a:effectLst/>
                <a:latin typeface="Roboto" panose="02000000000000000000" pitchFamily="2" charset="0"/>
              </a:rPr>
              <a:t>Matplotlib 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DFF8D-680D-483D-A840-F57A47BA3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851381"/>
            <a:ext cx="10909643" cy="552659"/>
          </a:xfrm>
        </p:spPr>
        <p:txBody>
          <a:bodyPr anchor="ctr">
            <a:normAutofit/>
          </a:bodyPr>
          <a:lstStyle/>
          <a:p>
            <a:r>
              <a:rPr lang="en-US" b="0" i="0">
                <a:effectLst/>
                <a:latin typeface="Roboto" panose="02000000000000000000" pitchFamily="2" charset="0"/>
              </a:rPr>
              <a:t>Visualization library</a:t>
            </a:r>
            <a:endParaRPr lang="en-US"/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Pie chart with solid fill">
            <a:extLst>
              <a:ext uri="{FF2B5EF4-FFF2-40B4-BE49-F238E27FC236}">
                <a16:creationId xmlns:a16="http://schemas.microsoft.com/office/drawing/2014/main" id="{82F2A3A1-1C24-4F8A-8731-DD9381BC1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679" y="2619784"/>
            <a:ext cx="3600041" cy="3600041"/>
          </a:xfrm>
          <a:prstGeom prst="rect">
            <a:avLst/>
          </a:prstGeom>
        </p:spPr>
      </p:pic>
      <p:pic>
        <p:nvPicPr>
          <p:cNvPr id="5" name="Graphic 4" descr="Bar chart with solid fill">
            <a:extLst>
              <a:ext uri="{FF2B5EF4-FFF2-40B4-BE49-F238E27FC236}">
                <a16:creationId xmlns:a16="http://schemas.microsoft.com/office/drawing/2014/main" id="{85015596-B3C9-445D-8227-0F2B11CBC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5979" y="2619784"/>
            <a:ext cx="3600041" cy="3600041"/>
          </a:xfrm>
          <a:prstGeom prst="rect">
            <a:avLst/>
          </a:prstGeom>
        </p:spPr>
      </p:pic>
      <p:pic>
        <p:nvPicPr>
          <p:cNvPr id="7" name="Graphic 6" descr="Radar Chart outline">
            <a:extLst>
              <a:ext uri="{FF2B5EF4-FFF2-40B4-BE49-F238E27FC236}">
                <a16:creationId xmlns:a16="http://schemas.microsoft.com/office/drawing/2014/main" id="{54F3E181-82F8-43E2-9D96-3A0B2D299D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0279" y="2619784"/>
            <a:ext cx="3600041" cy="36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9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D1EE59-4124-4CB8-9543-7CEDAD443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262062"/>
            <a:ext cx="5562600" cy="4333875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90FCFC-38D0-409E-BEA2-5DFBC6F53B1E}"/>
              </a:ext>
            </a:extLst>
          </p:cNvPr>
          <p:cNvSpPr/>
          <p:nvPr/>
        </p:nvSpPr>
        <p:spPr>
          <a:xfrm>
            <a:off x="3589867" y="1478844"/>
            <a:ext cx="4978400" cy="37366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CBDEC-764F-455B-9F98-CEAC9AF469FE}"/>
              </a:ext>
            </a:extLst>
          </p:cNvPr>
          <p:cNvSpPr txBox="1"/>
          <p:nvPr/>
        </p:nvSpPr>
        <p:spPr>
          <a:xfrm>
            <a:off x="4294011" y="1050925"/>
            <a:ext cx="8579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Figure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2FD743-1931-4125-B82E-70F671269C47}"/>
              </a:ext>
            </a:extLst>
          </p:cNvPr>
          <p:cNvSpPr txBox="1"/>
          <p:nvPr/>
        </p:nvSpPr>
        <p:spPr>
          <a:xfrm>
            <a:off x="6839655" y="1294178"/>
            <a:ext cx="8579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Axes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06D9C7-0769-4D3B-92FF-58C47698F82F}"/>
              </a:ext>
            </a:extLst>
          </p:cNvPr>
          <p:cNvCxnSpPr/>
          <p:nvPr/>
        </p:nvCxnSpPr>
        <p:spPr>
          <a:xfrm>
            <a:off x="8286044" y="4842933"/>
            <a:ext cx="132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4BC4CB-B39F-4BBA-94D2-C9AFB035AF93}"/>
              </a:ext>
            </a:extLst>
          </p:cNvPr>
          <p:cNvSpPr txBox="1"/>
          <p:nvPr/>
        </p:nvSpPr>
        <p:spPr>
          <a:xfrm>
            <a:off x="9769122" y="4658267"/>
            <a:ext cx="8579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 axis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439DDF-BEC5-4972-8B8F-B651B5EAB30E}"/>
              </a:ext>
            </a:extLst>
          </p:cNvPr>
          <p:cNvCxnSpPr/>
          <p:nvPr/>
        </p:nvCxnSpPr>
        <p:spPr>
          <a:xfrm>
            <a:off x="4064000" y="4842933"/>
            <a:ext cx="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D367A1-4951-47AF-A439-5C79E0B4D06F}"/>
              </a:ext>
            </a:extLst>
          </p:cNvPr>
          <p:cNvSpPr txBox="1"/>
          <p:nvPr/>
        </p:nvSpPr>
        <p:spPr>
          <a:xfrm>
            <a:off x="3774722" y="5960533"/>
            <a:ext cx="8579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 axis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318E8E-DB02-45C3-B2E4-F016C4CC7915}"/>
              </a:ext>
            </a:extLst>
          </p:cNvPr>
          <p:cNvSpPr/>
          <p:nvPr/>
        </p:nvSpPr>
        <p:spPr>
          <a:xfrm>
            <a:off x="3774722" y="2754489"/>
            <a:ext cx="323145" cy="270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3F2DC9-1145-4441-AA17-C62C22388390}"/>
              </a:ext>
            </a:extLst>
          </p:cNvPr>
          <p:cNvSpPr/>
          <p:nvPr/>
        </p:nvSpPr>
        <p:spPr>
          <a:xfrm>
            <a:off x="4561415" y="4756666"/>
            <a:ext cx="323145" cy="270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1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5445-7E70-4200-AD2F-445C29A4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D282-3CF3-4F65-865B-51CD7356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5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Import the matplotlib library.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2) Create a </a:t>
            </a:r>
            <a:r>
              <a:rPr lang="en-US" b="1" dirty="0">
                <a:solidFill>
                  <a:schemeClr val="accent1"/>
                </a:solidFill>
              </a:rPr>
              <a:t>Figure</a:t>
            </a:r>
            <a:r>
              <a:rPr lang="en-US" dirty="0"/>
              <a:t> object and an </a:t>
            </a:r>
            <a:r>
              <a:rPr lang="en-US" b="1" dirty="0">
                <a:solidFill>
                  <a:schemeClr val="accent2"/>
                </a:solidFill>
              </a:rPr>
              <a:t>Axes</a:t>
            </a:r>
            <a:r>
              <a:rPr lang="en-US" dirty="0"/>
              <a:t> </a:t>
            </a:r>
            <a:r>
              <a:rPr lang="en-US" b="1" dirty="0"/>
              <a:t>object</a:t>
            </a:r>
            <a:r>
              <a:rPr lang="en-US" dirty="0"/>
              <a:t> for </a:t>
            </a:r>
            <a:r>
              <a:rPr lang="en-US" i="1" dirty="0"/>
              <a:t>each</a:t>
            </a:r>
            <a:r>
              <a:rPr lang="en-US" dirty="0"/>
              <a:t> plot.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3) Use Axes object methods to customize your plot.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8CBC2-5B7D-4BD8-97EE-6FE58DA93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75" y="2029908"/>
            <a:ext cx="4357700" cy="342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84189-7C9E-432B-962F-C6AD9085B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375" y="3449255"/>
            <a:ext cx="4357700" cy="5208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875406-8621-4265-900A-589D28885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375" y="5046560"/>
            <a:ext cx="4454266" cy="139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9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Data Visualization </vt:lpstr>
      <vt:lpstr>Matplotlib </vt:lpstr>
      <vt:lpstr>PowerPoint Presentation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</dc:title>
  <dc:creator>muthanna battah</dc:creator>
  <cp:lastModifiedBy>muthanna battah</cp:lastModifiedBy>
  <cp:revision>4</cp:revision>
  <dcterms:created xsi:type="dcterms:W3CDTF">2022-04-09T21:23:24Z</dcterms:created>
  <dcterms:modified xsi:type="dcterms:W3CDTF">2022-05-30T19:18:18Z</dcterms:modified>
</cp:coreProperties>
</file>