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5" r:id="rId10"/>
    <p:sldId id="266" r:id="rId11"/>
    <p:sldId id="267" r:id="rId12"/>
    <p:sldId id="269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89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A7C6BB-01BC-4BC5-B1B5-E32C28AE85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0"/>
            <p14:sldId id="265"/>
            <p14:sldId id="266"/>
            <p14:sldId id="267"/>
            <p14:sldId id="269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89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A81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3B4B7-411C-4D9C-81FC-3BCD937BBF19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49A61-FBB9-4BDB-928D-FF9B2986535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.</a:t>
          </a:r>
        </a:p>
      </dgm:t>
    </dgm:pt>
    <dgm:pt modelId="{9DFF9A39-914D-40C3-9260-3577DE82C2BA}" type="parTrans" cxnId="{CDFCDEB0-8B29-4800-BC04-5459AF4492E1}">
      <dgm:prSet/>
      <dgm:spPr/>
      <dgm:t>
        <a:bodyPr/>
        <a:lstStyle/>
        <a:p>
          <a:endParaRPr lang="en-US"/>
        </a:p>
      </dgm:t>
    </dgm:pt>
    <dgm:pt modelId="{D1E5537F-E34E-43A3-9A69-6DC8DC9611C6}" type="sibTrans" cxnId="{CDFCDEB0-8B29-4800-BC04-5459AF4492E1}">
      <dgm:prSet/>
      <dgm:spPr/>
      <dgm:t>
        <a:bodyPr/>
        <a:lstStyle/>
        <a:p>
          <a:endParaRPr lang="en-US"/>
        </a:p>
      </dgm:t>
    </dgm:pt>
    <dgm:pt modelId="{AF27E39E-B9A7-4562-90C2-362A6201C4B4}">
      <dgm:prSet phldrT="[Text]"/>
      <dgm:spPr/>
      <dgm:t>
        <a:bodyPr/>
        <a:lstStyle/>
        <a:p>
          <a:r>
            <a:rPr lang="en-US" dirty="0"/>
            <a:t>Statement 1</a:t>
          </a:r>
        </a:p>
      </dgm:t>
    </dgm:pt>
    <dgm:pt modelId="{E4710D61-2906-4E77-BF78-D329888ECB43}" type="parTrans" cxnId="{B0CE0F76-6D7D-4A34-A4A8-4256A90A5F55}">
      <dgm:prSet/>
      <dgm:spPr/>
      <dgm:t>
        <a:bodyPr/>
        <a:lstStyle/>
        <a:p>
          <a:endParaRPr lang="en-US"/>
        </a:p>
      </dgm:t>
    </dgm:pt>
    <dgm:pt modelId="{4EF4316D-9284-479D-B75A-26659613F509}" type="sibTrans" cxnId="{B0CE0F76-6D7D-4A34-A4A8-4256A90A5F55}">
      <dgm:prSet/>
      <dgm:spPr/>
      <dgm:t>
        <a:bodyPr/>
        <a:lstStyle/>
        <a:p>
          <a:endParaRPr lang="en-US"/>
        </a:p>
      </dgm:t>
    </dgm:pt>
    <dgm:pt modelId="{FA0E7597-1D2D-41C2-A722-196FCE0912C1}">
      <dgm:prSet phldrT="[Text]" custT="1"/>
      <dgm:spPr>
        <a:solidFill>
          <a:prstClr val="black">
            <a:lumMod val="50000"/>
            <a:lumOff val="50000"/>
          </a:prst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04E3B98-5D48-424D-8566-71AD773BA7C2}" type="parTrans" cxnId="{D285707B-AB3D-41BE-AC79-E6EC6665B3ED}">
      <dgm:prSet/>
      <dgm:spPr/>
      <dgm:t>
        <a:bodyPr/>
        <a:lstStyle/>
        <a:p>
          <a:endParaRPr lang="en-US"/>
        </a:p>
      </dgm:t>
    </dgm:pt>
    <dgm:pt modelId="{870D5897-25AF-4B28-BB9F-881A515E8831}" type="sibTrans" cxnId="{D285707B-AB3D-41BE-AC79-E6EC6665B3ED}">
      <dgm:prSet/>
      <dgm:spPr/>
      <dgm:t>
        <a:bodyPr/>
        <a:lstStyle/>
        <a:p>
          <a:endParaRPr lang="en-US"/>
        </a:p>
      </dgm:t>
    </dgm:pt>
    <dgm:pt modelId="{C4536FD1-7124-4D6C-8602-AED8D248E544}">
      <dgm:prSet phldrT="[Text]"/>
      <dgm:spPr/>
      <dgm:t>
        <a:bodyPr/>
        <a:lstStyle/>
        <a:p>
          <a:r>
            <a:rPr lang="en-US" dirty="0"/>
            <a:t>Statement 2</a:t>
          </a:r>
        </a:p>
      </dgm:t>
    </dgm:pt>
    <dgm:pt modelId="{E567E2D2-1626-4A85-B767-4E3C20D94AED}" type="parTrans" cxnId="{020F1650-A5E7-4BF6-8485-6F0986E94EF4}">
      <dgm:prSet/>
      <dgm:spPr/>
      <dgm:t>
        <a:bodyPr/>
        <a:lstStyle/>
        <a:p>
          <a:endParaRPr lang="en-US"/>
        </a:p>
      </dgm:t>
    </dgm:pt>
    <dgm:pt modelId="{269A13BF-9D02-4B8F-A9F0-5BA023C3ABC9}" type="sibTrans" cxnId="{020F1650-A5E7-4BF6-8485-6F0986E94EF4}">
      <dgm:prSet/>
      <dgm:spPr/>
      <dgm:t>
        <a:bodyPr/>
        <a:lstStyle/>
        <a:p>
          <a:endParaRPr lang="en-US"/>
        </a:p>
      </dgm:t>
    </dgm:pt>
    <dgm:pt modelId="{D03CB617-8247-4A60-A1FD-7182A384AE03}">
      <dgm:prSet phldrT="[Text]" custT="1"/>
      <dgm:spPr>
        <a:solidFill>
          <a:prstClr val="black">
            <a:lumMod val="50000"/>
            <a:lumOff val="50000"/>
          </a:prst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547F6FE-4559-4459-8D9A-CDB4904F2424}" type="parTrans" cxnId="{654F2151-68FF-468A-836E-4881DE4C8910}">
      <dgm:prSet/>
      <dgm:spPr/>
      <dgm:t>
        <a:bodyPr/>
        <a:lstStyle/>
        <a:p>
          <a:endParaRPr lang="en-US"/>
        </a:p>
      </dgm:t>
    </dgm:pt>
    <dgm:pt modelId="{CD3867D2-024E-4241-AC46-2A1B22D3CC34}" type="sibTrans" cxnId="{654F2151-68FF-468A-836E-4881DE4C8910}">
      <dgm:prSet/>
      <dgm:spPr/>
      <dgm:t>
        <a:bodyPr/>
        <a:lstStyle/>
        <a:p>
          <a:endParaRPr lang="en-US"/>
        </a:p>
      </dgm:t>
    </dgm:pt>
    <dgm:pt modelId="{B249314D-492B-4ABC-B3DF-C576728CF449}">
      <dgm:prSet phldrT="[Text]"/>
      <dgm:spPr/>
      <dgm:t>
        <a:bodyPr/>
        <a:lstStyle/>
        <a:p>
          <a:r>
            <a:rPr lang="en-US" dirty="0"/>
            <a:t>Statement 3</a:t>
          </a:r>
        </a:p>
      </dgm:t>
    </dgm:pt>
    <dgm:pt modelId="{D89F6872-8F9F-4E67-876D-0D30A1A1C163}" type="parTrans" cxnId="{25251DAB-F0E3-4F57-940F-8EF0C49A0D4A}">
      <dgm:prSet/>
      <dgm:spPr/>
      <dgm:t>
        <a:bodyPr/>
        <a:lstStyle/>
        <a:p>
          <a:endParaRPr lang="en-US"/>
        </a:p>
      </dgm:t>
    </dgm:pt>
    <dgm:pt modelId="{04871C85-8F9D-4838-A5AD-E4726AA0CD5D}" type="sibTrans" cxnId="{25251DAB-F0E3-4F57-940F-8EF0C49A0D4A}">
      <dgm:prSet/>
      <dgm:spPr/>
      <dgm:t>
        <a:bodyPr/>
        <a:lstStyle/>
        <a:p>
          <a:endParaRPr lang="en-US"/>
        </a:p>
      </dgm:t>
    </dgm:pt>
    <dgm:pt modelId="{715708A8-A8F0-4361-A8EA-A9A8C1A97A72}">
      <dgm:prSet phldrT="[Text]"/>
      <dgm:spPr>
        <a:solidFill>
          <a:prstClr val="black">
            <a:lumMod val="50000"/>
            <a:lumOff val="50000"/>
          </a:prst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spcFirstLastPara="0" vert="horz" wrap="square" lIns="8255" tIns="8255" rIns="8255" bIns="8255" numCol="1" spcCol="1270" anchor="ctr" anchorCtr="0"/>
        <a:lstStyle/>
        <a:p>
          <a:pPr>
            <a:buNone/>
          </a:pPr>
          <a:r>
            <a:rPr lang="en-US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A3235E4-7E62-4EE9-88EF-075FC49BD67C}" type="parTrans" cxnId="{2784B82B-656E-47E0-A4A8-4C7EEB57CC9F}">
      <dgm:prSet/>
      <dgm:spPr/>
      <dgm:t>
        <a:bodyPr/>
        <a:lstStyle/>
        <a:p>
          <a:endParaRPr lang="en-US"/>
        </a:p>
      </dgm:t>
    </dgm:pt>
    <dgm:pt modelId="{3863D37C-4319-4432-A846-BDA0F381030D}" type="sibTrans" cxnId="{2784B82B-656E-47E0-A4A8-4C7EEB57CC9F}">
      <dgm:prSet/>
      <dgm:spPr/>
      <dgm:t>
        <a:bodyPr/>
        <a:lstStyle/>
        <a:p>
          <a:endParaRPr lang="en-US"/>
        </a:p>
      </dgm:t>
    </dgm:pt>
    <dgm:pt modelId="{869925DF-B752-4679-8C7C-82CA3A4F999D}">
      <dgm:prSet/>
      <dgm:spPr/>
      <dgm:t>
        <a:bodyPr/>
        <a:lstStyle/>
        <a:p>
          <a:r>
            <a:rPr lang="en-US" dirty="0"/>
            <a:t>Statement 4</a:t>
          </a:r>
        </a:p>
      </dgm:t>
    </dgm:pt>
    <dgm:pt modelId="{979BFACC-2C06-4F9A-AF8E-6B38B161EEB3}" type="parTrans" cxnId="{46CBFABF-D736-4505-BEDE-1B3AAE2B18B1}">
      <dgm:prSet/>
      <dgm:spPr/>
      <dgm:t>
        <a:bodyPr/>
        <a:lstStyle/>
        <a:p>
          <a:endParaRPr lang="en-US"/>
        </a:p>
      </dgm:t>
    </dgm:pt>
    <dgm:pt modelId="{25290D64-7E47-4314-B9F5-FB9504A4E6F9}" type="sibTrans" cxnId="{46CBFABF-D736-4505-BEDE-1B3AAE2B18B1}">
      <dgm:prSet/>
      <dgm:spPr/>
      <dgm:t>
        <a:bodyPr/>
        <a:lstStyle/>
        <a:p>
          <a:endParaRPr lang="en-US"/>
        </a:p>
      </dgm:t>
    </dgm:pt>
    <dgm:pt modelId="{6A2988E5-0071-4870-9B2F-5A3BA13B601A}" type="pres">
      <dgm:prSet presAssocID="{A6C3B4B7-411C-4D9C-81FC-3BCD937BBF19}" presName="linearFlow" presStyleCnt="0">
        <dgm:presLayoutVars>
          <dgm:dir/>
          <dgm:animLvl val="lvl"/>
          <dgm:resizeHandles val="exact"/>
        </dgm:presLayoutVars>
      </dgm:prSet>
      <dgm:spPr/>
    </dgm:pt>
    <dgm:pt modelId="{174983C1-E7DF-4AB1-8764-CF67EAE973FB}" type="pres">
      <dgm:prSet presAssocID="{CB349A61-FBB9-4BDB-928D-FF9B2986535D}" presName="composite" presStyleCnt="0"/>
      <dgm:spPr/>
    </dgm:pt>
    <dgm:pt modelId="{559B8D8C-4B2F-430E-B2A2-8628F637030F}" type="pres">
      <dgm:prSet presAssocID="{CB349A61-FBB9-4BDB-928D-FF9B2986535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9028565-B595-4327-8051-6506462368D9}" type="pres">
      <dgm:prSet presAssocID="{CB349A61-FBB9-4BDB-928D-FF9B2986535D}" presName="descendantText" presStyleLbl="alignAcc1" presStyleIdx="0" presStyleCnt="4">
        <dgm:presLayoutVars>
          <dgm:bulletEnabled val="1"/>
        </dgm:presLayoutVars>
      </dgm:prSet>
      <dgm:spPr/>
    </dgm:pt>
    <dgm:pt modelId="{1A6D6F3A-B6AB-4E42-A404-FF06556AC300}" type="pres">
      <dgm:prSet presAssocID="{D1E5537F-E34E-43A3-9A69-6DC8DC9611C6}" presName="sp" presStyleCnt="0"/>
      <dgm:spPr/>
    </dgm:pt>
    <dgm:pt modelId="{3651BA34-EFB8-42FB-8F16-E06488E53D3F}" type="pres">
      <dgm:prSet presAssocID="{FA0E7597-1D2D-41C2-A722-196FCE0912C1}" presName="composite" presStyleCnt="0"/>
      <dgm:spPr/>
    </dgm:pt>
    <dgm:pt modelId="{4804AEE5-AA09-4268-9AA4-3359872F14E9}" type="pres">
      <dgm:prSet presAssocID="{FA0E7597-1D2D-41C2-A722-196FCE0912C1}" presName="parentText" presStyleLbl="alignNode1" presStyleIdx="1" presStyleCnt="4">
        <dgm:presLayoutVars>
          <dgm:chMax val="1"/>
          <dgm:bulletEnabled val="1"/>
        </dgm:presLayoutVars>
      </dgm:prSet>
      <dgm:spPr>
        <a:xfrm rot="5400000">
          <a:off x="-103531" y="649696"/>
          <a:ext cx="690212" cy="483148"/>
        </a:xfrm>
        <a:prstGeom prst="chevron">
          <a:avLst/>
        </a:prstGeom>
      </dgm:spPr>
    </dgm:pt>
    <dgm:pt modelId="{9614F6B7-50C2-4111-9A0E-6603E3941997}" type="pres">
      <dgm:prSet presAssocID="{FA0E7597-1D2D-41C2-A722-196FCE0912C1}" presName="descendantText" presStyleLbl="alignAcc1" presStyleIdx="1" presStyleCnt="4">
        <dgm:presLayoutVars>
          <dgm:bulletEnabled val="1"/>
        </dgm:presLayoutVars>
      </dgm:prSet>
      <dgm:spPr/>
    </dgm:pt>
    <dgm:pt modelId="{664D9957-6A06-4CBB-9437-47EF71347C54}" type="pres">
      <dgm:prSet presAssocID="{870D5897-25AF-4B28-BB9F-881A515E8831}" presName="sp" presStyleCnt="0"/>
      <dgm:spPr/>
    </dgm:pt>
    <dgm:pt modelId="{320A5F45-7A7B-4EAF-A28D-31E9EB10B344}" type="pres">
      <dgm:prSet presAssocID="{D03CB617-8247-4A60-A1FD-7182A384AE03}" presName="composite" presStyleCnt="0"/>
      <dgm:spPr/>
    </dgm:pt>
    <dgm:pt modelId="{E670A383-A7F7-4F0B-9060-1DFBA78B6D45}" type="pres">
      <dgm:prSet presAssocID="{D03CB617-8247-4A60-A1FD-7182A384AE03}" presName="parentText" presStyleLbl="alignNode1" presStyleIdx="2" presStyleCnt="4">
        <dgm:presLayoutVars>
          <dgm:chMax val="1"/>
          <dgm:bulletEnabled val="1"/>
        </dgm:presLayoutVars>
      </dgm:prSet>
      <dgm:spPr>
        <a:xfrm rot="5400000">
          <a:off x="-103531" y="1194963"/>
          <a:ext cx="690212" cy="483148"/>
        </a:xfrm>
        <a:prstGeom prst="chevron">
          <a:avLst/>
        </a:prstGeom>
      </dgm:spPr>
    </dgm:pt>
    <dgm:pt modelId="{060BF182-1FA4-4546-88AC-B9517EEA21F9}" type="pres">
      <dgm:prSet presAssocID="{D03CB617-8247-4A60-A1FD-7182A384AE03}" presName="descendantText" presStyleLbl="alignAcc1" presStyleIdx="2" presStyleCnt="4">
        <dgm:presLayoutVars>
          <dgm:bulletEnabled val="1"/>
        </dgm:presLayoutVars>
      </dgm:prSet>
      <dgm:spPr/>
    </dgm:pt>
    <dgm:pt modelId="{78FD3267-7043-45CC-A81A-480DBFF4F943}" type="pres">
      <dgm:prSet presAssocID="{CD3867D2-024E-4241-AC46-2A1B22D3CC34}" presName="sp" presStyleCnt="0"/>
      <dgm:spPr/>
    </dgm:pt>
    <dgm:pt modelId="{37255FB1-9C8C-4A3A-951D-E1EA0470E8E9}" type="pres">
      <dgm:prSet presAssocID="{715708A8-A8F0-4361-A8EA-A9A8C1A97A72}" presName="composite" presStyleCnt="0"/>
      <dgm:spPr/>
    </dgm:pt>
    <dgm:pt modelId="{B1ED54E8-C8F3-46F7-8E76-53C8EFABBB6D}" type="pres">
      <dgm:prSet presAssocID="{715708A8-A8F0-4361-A8EA-A9A8C1A97A72}" presName="parentText" presStyleLbl="alignNode1" presStyleIdx="3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</dgm:pt>
    <dgm:pt modelId="{B00F51E0-B1D7-4126-81B4-F79DB2390B81}" type="pres">
      <dgm:prSet presAssocID="{715708A8-A8F0-4361-A8EA-A9A8C1A97A7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7A56516-1E19-4B17-A8A5-EEB85545918B}" type="presOf" srcId="{FA0E7597-1D2D-41C2-A722-196FCE0912C1}" destId="{4804AEE5-AA09-4268-9AA4-3359872F14E9}" srcOrd="0" destOrd="0" presId="urn:microsoft.com/office/officeart/2005/8/layout/chevron2"/>
    <dgm:cxn modelId="{AD996424-9EDE-472B-B6F6-AABD87FE4154}" type="presOf" srcId="{C4536FD1-7124-4D6C-8602-AED8D248E544}" destId="{9614F6B7-50C2-4111-9A0E-6603E3941997}" srcOrd="0" destOrd="0" presId="urn:microsoft.com/office/officeart/2005/8/layout/chevron2"/>
    <dgm:cxn modelId="{6772E226-5FBD-4C38-BA21-F199EA9B021F}" type="presOf" srcId="{D03CB617-8247-4A60-A1FD-7182A384AE03}" destId="{E670A383-A7F7-4F0B-9060-1DFBA78B6D45}" srcOrd="0" destOrd="0" presId="urn:microsoft.com/office/officeart/2005/8/layout/chevron2"/>
    <dgm:cxn modelId="{2784B82B-656E-47E0-A4A8-4C7EEB57CC9F}" srcId="{A6C3B4B7-411C-4D9C-81FC-3BCD937BBF19}" destId="{715708A8-A8F0-4361-A8EA-A9A8C1A97A72}" srcOrd="3" destOrd="0" parTransId="{5A3235E4-7E62-4EE9-88EF-075FC49BD67C}" sibTransId="{3863D37C-4319-4432-A846-BDA0F381030D}"/>
    <dgm:cxn modelId="{7DA46C3A-F147-495A-BEAF-C4C164C3DE40}" type="presOf" srcId="{CB349A61-FBB9-4BDB-928D-FF9B2986535D}" destId="{559B8D8C-4B2F-430E-B2A2-8628F637030F}" srcOrd="0" destOrd="0" presId="urn:microsoft.com/office/officeart/2005/8/layout/chevron2"/>
    <dgm:cxn modelId="{E3F8F14B-EECF-41D9-8E23-40BD9E18FEA0}" type="presOf" srcId="{A6C3B4B7-411C-4D9C-81FC-3BCD937BBF19}" destId="{6A2988E5-0071-4870-9B2F-5A3BA13B601A}" srcOrd="0" destOrd="0" presId="urn:microsoft.com/office/officeart/2005/8/layout/chevron2"/>
    <dgm:cxn modelId="{020F1650-A5E7-4BF6-8485-6F0986E94EF4}" srcId="{FA0E7597-1D2D-41C2-A722-196FCE0912C1}" destId="{C4536FD1-7124-4D6C-8602-AED8D248E544}" srcOrd="0" destOrd="0" parTransId="{E567E2D2-1626-4A85-B767-4E3C20D94AED}" sibTransId="{269A13BF-9D02-4B8F-A9F0-5BA023C3ABC9}"/>
    <dgm:cxn modelId="{654F2151-68FF-468A-836E-4881DE4C8910}" srcId="{A6C3B4B7-411C-4D9C-81FC-3BCD937BBF19}" destId="{D03CB617-8247-4A60-A1FD-7182A384AE03}" srcOrd="2" destOrd="0" parTransId="{3547F6FE-4559-4459-8D9A-CDB4904F2424}" sibTransId="{CD3867D2-024E-4241-AC46-2A1B22D3CC34}"/>
    <dgm:cxn modelId="{B0CE0F76-6D7D-4A34-A4A8-4256A90A5F55}" srcId="{CB349A61-FBB9-4BDB-928D-FF9B2986535D}" destId="{AF27E39E-B9A7-4562-90C2-362A6201C4B4}" srcOrd="0" destOrd="0" parTransId="{E4710D61-2906-4E77-BF78-D329888ECB43}" sibTransId="{4EF4316D-9284-479D-B75A-26659613F509}"/>
    <dgm:cxn modelId="{D285707B-AB3D-41BE-AC79-E6EC6665B3ED}" srcId="{A6C3B4B7-411C-4D9C-81FC-3BCD937BBF19}" destId="{FA0E7597-1D2D-41C2-A722-196FCE0912C1}" srcOrd="1" destOrd="0" parTransId="{504E3B98-5D48-424D-8566-71AD773BA7C2}" sibTransId="{870D5897-25AF-4B28-BB9F-881A515E8831}"/>
    <dgm:cxn modelId="{5379C187-E235-4845-9EFA-241616939622}" type="presOf" srcId="{869925DF-B752-4679-8C7C-82CA3A4F999D}" destId="{B00F51E0-B1D7-4126-81B4-F79DB2390B81}" srcOrd="0" destOrd="0" presId="urn:microsoft.com/office/officeart/2005/8/layout/chevron2"/>
    <dgm:cxn modelId="{A73F00A5-A67A-4620-A505-0C390E39C98F}" type="presOf" srcId="{AF27E39E-B9A7-4562-90C2-362A6201C4B4}" destId="{E9028565-B595-4327-8051-6506462368D9}" srcOrd="0" destOrd="0" presId="urn:microsoft.com/office/officeart/2005/8/layout/chevron2"/>
    <dgm:cxn modelId="{25251DAB-F0E3-4F57-940F-8EF0C49A0D4A}" srcId="{D03CB617-8247-4A60-A1FD-7182A384AE03}" destId="{B249314D-492B-4ABC-B3DF-C576728CF449}" srcOrd="0" destOrd="0" parTransId="{D89F6872-8F9F-4E67-876D-0D30A1A1C163}" sibTransId="{04871C85-8F9D-4838-A5AD-E4726AA0CD5D}"/>
    <dgm:cxn modelId="{CDFCDEB0-8B29-4800-BC04-5459AF4492E1}" srcId="{A6C3B4B7-411C-4D9C-81FC-3BCD937BBF19}" destId="{CB349A61-FBB9-4BDB-928D-FF9B2986535D}" srcOrd="0" destOrd="0" parTransId="{9DFF9A39-914D-40C3-9260-3577DE82C2BA}" sibTransId="{D1E5537F-E34E-43A3-9A69-6DC8DC9611C6}"/>
    <dgm:cxn modelId="{761A0DBD-1CAD-42E5-8D9D-81234DE10AAF}" type="presOf" srcId="{B249314D-492B-4ABC-B3DF-C576728CF449}" destId="{060BF182-1FA4-4546-88AC-B9517EEA21F9}" srcOrd="0" destOrd="0" presId="urn:microsoft.com/office/officeart/2005/8/layout/chevron2"/>
    <dgm:cxn modelId="{46CBFABF-D736-4505-BEDE-1B3AAE2B18B1}" srcId="{715708A8-A8F0-4361-A8EA-A9A8C1A97A72}" destId="{869925DF-B752-4679-8C7C-82CA3A4F999D}" srcOrd="0" destOrd="0" parTransId="{979BFACC-2C06-4F9A-AF8E-6B38B161EEB3}" sibTransId="{25290D64-7E47-4314-B9F5-FB9504A4E6F9}"/>
    <dgm:cxn modelId="{DE1BF2E6-E9E0-4EF6-A429-1099647EE07C}" type="presOf" srcId="{715708A8-A8F0-4361-A8EA-A9A8C1A97A72}" destId="{B1ED54E8-C8F3-46F7-8E76-53C8EFABBB6D}" srcOrd="0" destOrd="0" presId="urn:microsoft.com/office/officeart/2005/8/layout/chevron2"/>
    <dgm:cxn modelId="{D439B0E4-F7AE-4CB5-8CD2-4A872DEA2B35}" type="presParOf" srcId="{6A2988E5-0071-4870-9B2F-5A3BA13B601A}" destId="{174983C1-E7DF-4AB1-8764-CF67EAE973FB}" srcOrd="0" destOrd="0" presId="urn:microsoft.com/office/officeart/2005/8/layout/chevron2"/>
    <dgm:cxn modelId="{667F6132-61C7-4415-8816-D93CB899EA9A}" type="presParOf" srcId="{174983C1-E7DF-4AB1-8764-CF67EAE973FB}" destId="{559B8D8C-4B2F-430E-B2A2-8628F637030F}" srcOrd="0" destOrd="0" presId="urn:microsoft.com/office/officeart/2005/8/layout/chevron2"/>
    <dgm:cxn modelId="{7AA9F6A7-9BA1-40F1-B03B-107BF616E1E4}" type="presParOf" srcId="{174983C1-E7DF-4AB1-8764-CF67EAE973FB}" destId="{E9028565-B595-4327-8051-6506462368D9}" srcOrd="1" destOrd="0" presId="urn:microsoft.com/office/officeart/2005/8/layout/chevron2"/>
    <dgm:cxn modelId="{DF0D9E4D-CA8B-45F4-ACC5-694917B916DA}" type="presParOf" srcId="{6A2988E5-0071-4870-9B2F-5A3BA13B601A}" destId="{1A6D6F3A-B6AB-4E42-A404-FF06556AC300}" srcOrd="1" destOrd="0" presId="urn:microsoft.com/office/officeart/2005/8/layout/chevron2"/>
    <dgm:cxn modelId="{A6491537-7C84-4F33-B15F-EB614CE46E78}" type="presParOf" srcId="{6A2988E5-0071-4870-9B2F-5A3BA13B601A}" destId="{3651BA34-EFB8-42FB-8F16-E06488E53D3F}" srcOrd="2" destOrd="0" presId="urn:microsoft.com/office/officeart/2005/8/layout/chevron2"/>
    <dgm:cxn modelId="{53460012-A7FE-4AFE-B6CF-2AB5873DB40B}" type="presParOf" srcId="{3651BA34-EFB8-42FB-8F16-E06488E53D3F}" destId="{4804AEE5-AA09-4268-9AA4-3359872F14E9}" srcOrd="0" destOrd="0" presId="urn:microsoft.com/office/officeart/2005/8/layout/chevron2"/>
    <dgm:cxn modelId="{CC2CDCA7-924E-493F-AEAB-7E0A58B63923}" type="presParOf" srcId="{3651BA34-EFB8-42FB-8F16-E06488E53D3F}" destId="{9614F6B7-50C2-4111-9A0E-6603E3941997}" srcOrd="1" destOrd="0" presId="urn:microsoft.com/office/officeart/2005/8/layout/chevron2"/>
    <dgm:cxn modelId="{694FAFF2-A3C5-40B7-AA85-2E77B5D90080}" type="presParOf" srcId="{6A2988E5-0071-4870-9B2F-5A3BA13B601A}" destId="{664D9957-6A06-4CBB-9437-47EF71347C54}" srcOrd="3" destOrd="0" presId="urn:microsoft.com/office/officeart/2005/8/layout/chevron2"/>
    <dgm:cxn modelId="{04DA8378-1BAD-4158-8310-A6C02EFF4EF8}" type="presParOf" srcId="{6A2988E5-0071-4870-9B2F-5A3BA13B601A}" destId="{320A5F45-7A7B-4EAF-A28D-31E9EB10B344}" srcOrd="4" destOrd="0" presId="urn:microsoft.com/office/officeart/2005/8/layout/chevron2"/>
    <dgm:cxn modelId="{362BDD8F-82B2-4C02-8CC5-AB9515B6C195}" type="presParOf" srcId="{320A5F45-7A7B-4EAF-A28D-31E9EB10B344}" destId="{E670A383-A7F7-4F0B-9060-1DFBA78B6D45}" srcOrd="0" destOrd="0" presId="urn:microsoft.com/office/officeart/2005/8/layout/chevron2"/>
    <dgm:cxn modelId="{C2A236ED-4EA7-4154-821D-53D41B15E17C}" type="presParOf" srcId="{320A5F45-7A7B-4EAF-A28D-31E9EB10B344}" destId="{060BF182-1FA4-4546-88AC-B9517EEA21F9}" srcOrd="1" destOrd="0" presId="urn:microsoft.com/office/officeart/2005/8/layout/chevron2"/>
    <dgm:cxn modelId="{718F96F3-68CF-4CFE-8853-BEF7BCCB857A}" type="presParOf" srcId="{6A2988E5-0071-4870-9B2F-5A3BA13B601A}" destId="{78FD3267-7043-45CC-A81A-480DBFF4F943}" srcOrd="5" destOrd="0" presId="urn:microsoft.com/office/officeart/2005/8/layout/chevron2"/>
    <dgm:cxn modelId="{B4788A9E-9319-458B-95BD-C595F9D9D4E7}" type="presParOf" srcId="{6A2988E5-0071-4870-9B2F-5A3BA13B601A}" destId="{37255FB1-9C8C-4A3A-951D-E1EA0470E8E9}" srcOrd="6" destOrd="0" presId="urn:microsoft.com/office/officeart/2005/8/layout/chevron2"/>
    <dgm:cxn modelId="{77FB7013-B150-4837-8269-E2CBEFBC717F}" type="presParOf" srcId="{37255FB1-9C8C-4A3A-951D-E1EA0470E8E9}" destId="{B1ED54E8-C8F3-46F7-8E76-53C8EFABBB6D}" srcOrd="0" destOrd="0" presId="urn:microsoft.com/office/officeart/2005/8/layout/chevron2"/>
    <dgm:cxn modelId="{F995785F-DE6E-41E3-9AF8-E790599B19C3}" type="presParOf" srcId="{37255FB1-9C8C-4A3A-951D-E1EA0470E8E9}" destId="{B00F51E0-B1D7-4126-81B4-F79DB2390B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B8D8C-4B2F-430E-B2A2-8628F637030F}">
      <dsp:nvSpPr>
        <dsp:cNvPr id="0" name=""/>
        <dsp:cNvSpPr/>
      </dsp:nvSpPr>
      <dsp:spPr>
        <a:xfrm rot="5400000">
          <a:off x="-107137" y="108555"/>
          <a:ext cx="714251" cy="499975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</a:t>
          </a:r>
        </a:p>
      </dsp:txBody>
      <dsp:txXfrm rot="-5400000">
        <a:off x="2" y="251405"/>
        <a:ext cx="499975" cy="214276"/>
      </dsp:txXfrm>
    </dsp:sp>
    <dsp:sp modelId="{E9028565-B595-4327-8051-6506462368D9}">
      <dsp:nvSpPr>
        <dsp:cNvPr id="0" name=""/>
        <dsp:cNvSpPr/>
      </dsp:nvSpPr>
      <dsp:spPr>
        <a:xfrm rot="5400000">
          <a:off x="3575332" y="-3073939"/>
          <a:ext cx="464263" cy="6614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Statement 1</a:t>
          </a:r>
        </a:p>
      </dsp:txBody>
      <dsp:txXfrm rot="-5400000">
        <a:off x="499976" y="24080"/>
        <a:ext cx="6592314" cy="418937"/>
      </dsp:txXfrm>
    </dsp:sp>
    <dsp:sp modelId="{4804AEE5-AA09-4268-9AA4-3359872F14E9}">
      <dsp:nvSpPr>
        <dsp:cNvPr id="0" name=""/>
        <dsp:cNvSpPr/>
      </dsp:nvSpPr>
      <dsp:spPr>
        <a:xfrm rot="5400000">
          <a:off x="-107137" y="672813"/>
          <a:ext cx="714251" cy="499975"/>
        </a:xfrm>
        <a:prstGeom prst="chevron">
          <a:avLst/>
        </a:prstGeom>
        <a:solidFill>
          <a:prstClr val="black">
            <a:lumMod val="50000"/>
            <a:lumOff val="50000"/>
          </a:prst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" y="815663"/>
        <a:ext cx="499975" cy="214276"/>
      </dsp:txXfrm>
    </dsp:sp>
    <dsp:sp modelId="{9614F6B7-50C2-4111-9A0E-6603E3941997}">
      <dsp:nvSpPr>
        <dsp:cNvPr id="0" name=""/>
        <dsp:cNvSpPr/>
      </dsp:nvSpPr>
      <dsp:spPr>
        <a:xfrm rot="5400000">
          <a:off x="3575332" y="-2509680"/>
          <a:ext cx="464263" cy="6614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Statement 2</a:t>
          </a:r>
        </a:p>
      </dsp:txBody>
      <dsp:txXfrm rot="-5400000">
        <a:off x="499976" y="588339"/>
        <a:ext cx="6592314" cy="418937"/>
      </dsp:txXfrm>
    </dsp:sp>
    <dsp:sp modelId="{E670A383-A7F7-4F0B-9060-1DFBA78B6D45}">
      <dsp:nvSpPr>
        <dsp:cNvPr id="0" name=""/>
        <dsp:cNvSpPr/>
      </dsp:nvSpPr>
      <dsp:spPr>
        <a:xfrm rot="5400000">
          <a:off x="-107137" y="1237072"/>
          <a:ext cx="714251" cy="499975"/>
        </a:xfrm>
        <a:prstGeom prst="chevron">
          <a:avLst/>
        </a:prstGeom>
        <a:solidFill>
          <a:prstClr val="black">
            <a:lumMod val="50000"/>
            <a:lumOff val="50000"/>
          </a:prst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" y="1379922"/>
        <a:ext cx="499975" cy="214276"/>
      </dsp:txXfrm>
    </dsp:sp>
    <dsp:sp modelId="{060BF182-1FA4-4546-88AC-B9517EEA21F9}">
      <dsp:nvSpPr>
        <dsp:cNvPr id="0" name=""/>
        <dsp:cNvSpPr/>
      </dsp:nvSpPr>
      <dsp:spPr>
        <a:xfrm rot="5400000">
          <a:off x="3575332" y="-1945422"/>
          <a:ext cx="464263" cy="6614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Statement 3</a:t>
          </a:r>
        </a:p>
      </dsp:txBody>
      <dsp:txXfrm rot="-5400000">
        <a:off x="499976" y="1152597"/>
        <a:ext cx="6592314" cy="418937"/>
      </dsp:txXfrm>
    </dsp:sp>
    <dsp:sp modelId="{B1ED54E8-C8F3-46F7-8E76-53C8EFABBB6D}">
      <dsp:nvSpPr>
        <dsp:cNvPr id="0" name=""/>
        <dsp:cNvSpPr/>
      </dsp:nvSpPr>
      <dsp:spPr>
        <a:xfrm rot="5400000">
          <a:off x="-107137" y="1801330"/>
          <a:ext cx="714251" cy="499975"/>
        </a:xfrm>
        <a:prstGeom prst="chevron">
          <a:avLst/>
        </a:prstGeom>
        <a:solidFill>
          <a:prstClr val="black">
            <a:lumMod val="50000"/>
            <a:lumOff val="50000"/>
          </a:prst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.</a:t>
          </a:r>
          <a:endParaRPr lang="en-US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" y="1944180"/>
        <a:ext cx="499975" cy="214276"/>
      </dsp:txXfrm>
    </dsp:sp>
    <dsp:sp modelId="{B00F51E0-B1D7-4126-81B4-F79DB2390B81}">
      <dsp:nvSpPr>
        <dsp:cNvPr id="0" name=""/>
        <dsp:cNvSpPr/>
      </dsp:nvSpPr>
      <dsp:spPr>
        <a:xfrm rot="5400000">
          <a:off x="3575332" y="-1381164"/>
          <a:ext cx="464263" cy="6614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Statement 4</a:t>
          </a:r>
        </a:p>
      </dsp:txBody>
      <dsp:txXfrm rot="-5400000">
        <a:off x="499976" y="1716855"/>
        <a:ext cx="6592314" cy="418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6339-4BEC-4760-B070-B0CCFB8A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847E6-360F-4DC2-9360-DB25586F2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7574-A086-4A79-B7AF-035082EE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2AB1-0BE1-4571-907C-0D53F7EA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AF07-8EA0-4FC1-AB36-ECEA3AB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4BAE-01F2-499B-BF4B-67BC3D0C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F41A-4F33-46D8-8615-A4F9869C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1E81-98F6-4AA4-B33C-0AB9615F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E70A-21E4-46E1-9988-A60FA5E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C761-E739-49D7-A5A0-0BE78C6E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85BED-99A5-47B2-B99D-C6E0800D6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37425-AC65-4BA0-8E93-C49280F6D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73B2-29BB-4459-B21D-B3CDB9A3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91ED-2579-4CD3-8173-9BD6D2A1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2202-AC2C-4392-AE09-7A824C0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FBBC-46B2-4199-A605-5333BAD0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8746-E1C4-4041-B1F9-58F7D932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462A-7243-446A-965A-977C959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FBC8-7A45-419D-B63D-D2285E48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B559-65C2-47E0-9246-48BED79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E188-41B7-4435-B73D-49552CBA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0D044-6B72-4D4C-9D33-B6235941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698C-4523-4394-9DD1-06EE5FE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AF81-5787-47C9-9497-72FB0E5F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73FC-E1E2-4246-AE17-01ED5770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B081-4EEA-400C-A835-80AF2B56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6405-CF45-44D5-8B8E-24725ED62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39E5-5A02-4961-8D34-1839EBACC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DF27-45FE-4200-A0FC-C9739F69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8BBE-33B1-4A15-B062-5AE1EA5F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D91C-8AAE-4565-8C44-DBA86E16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F73A-504B-4839-ACBA-EFCAD8FD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8DD10-B01A-4AB6-9682-70D73495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BDAB9-1FBB-4E58-AEEA-0D77429E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2DD79-B5AD-4F48-BC06-F0B5F945E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6FF33-0E42-4F86-8DAB-7BA49DAF3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F53C1-9CA9-4D98-BCF9-651EA5D4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2A92E-7989-4957-BAD2-4888CA04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9CB56-6659-4D06-BFF1-9E2AD0D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52E1-C4C6-4364-AF3C-C9C94F9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0FFE3-3144-4B51-B3B0-79B29774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81424-B39D-4D24-A4F3-320F010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F93DC-F61F-4D82-BF82-B329FBF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13CE0-B347-4D85-982B-A9228EA7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43869-D442-4749-AB39-950F152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6847C-3A1D-41BB-930E-BCAB1791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611A-96FA-4949-AC0C-E9FC828F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85FB-CEB3-4325-B965-ED16DACE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3E866-0EAD-44D6-BEDA-45883551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C6FE-7996-42CA-A0FE-5F29CBA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72ED-15DD-485E-B50D-59AB49CE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B2C1-C9C4-4C8C-9857-65808534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0612-F389-4380-98ED-A9E6572F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B51F0-33B1-4B96-8BD2-4600FADE9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0A867-70C8-4219-90FA-C9D63E1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86D96-192F-491D-8947-340BC20F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6EA3-AD74-45B6-8E11-DAADA23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1E49-88AF-4CD8-88B8-225924BC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6F0A4-089E-43EE-BC1C-4692F6AD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1775-2E7C-4BD8-A80D-CD221F66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A7BA-4240-4DBE-BCDC-B9BD6A7CB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9863-24F8-4227-98FD-97F0E25B846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D78A-6433-4001-87ED-D805E82D1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0EC1-E959-4625-9D23-B3EA394C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C116-8C28-4C8A-B3D2-689ED03E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CD6A-8285-4088-B737-8B120639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Programming language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220D-2077-4F01-B43D-DC072A22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tablet-gothic"/>
              </a:rPr>
              <a:t>A language used to write instructions for the computer.</a:t>
            </a:r>
            <a:endParaRPr lang="en-US" sz="220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2A7366F-43BF-4702-8123-BE3318BAB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6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96BE-41AB-44A6-B614-60733FB1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DS type 1: List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51C307-F21E-4791-9FE6-2E93BFF75A7D}"/>
              </a:ext>
            </a:extLst>
          </p:cNvPr>
          <p:cNvSpPr/>
          <p:nvPr/>
        </p:nvSpPr>
        <p:spPr>
          <a:xfrm>
            <a:off x="530450" y="2149959"/>
            <a:ext cx="1718034" cy="369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AA30-951B-4D4D-92B3-8767F049BF5D}"/>
              </a:ext>
            </a:extLst>
          </p:cNvPr>
          <p:cNvSpPr txBox="1"/>
          <p:nvPr/>
        </p:nvSpPr>
        <p:spPr>
          <a:xfrm>
            <a:off x="1004895" y="2453013"/>
            <a:ext cx="155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Dog</a:t>
            </a:r>
          </a:p>
          <a:p>
            <a:endParaRPr lang="en-US" sz="2000" dirty="0"/>
          </a:p>
          <a:p>
            <a:r>
              <a:rPr lang="en-US" sz="2000" dirty="0"/>
              <a:t>Cat</a:t>
            </a:r>
          </a:p>
          <a:p>
            <a:endParaRPr lang="en-US" sz="2000" dirty="0"/>
          </a:p>
          <a:p>
            <a:r>
              <a:rPr lang="en-US" sz="2000" dirty="0"/>
              <a:t>Bird</a:t>
            </a:r>
          </a:p>
          <a:p>
            <a:endParaRPr lang="en-US" sz="2000" dirty="0"/>
          </a:p>
          <a:p>
            <a:r>
              <a:rPr lang="en-US" sz="2000" dirty="0"/>
              <a:t>Rabbit</a:t>
            </a:r>
          </a:p>
          <a:p>
            <a:endParaRPr lang="en-US" sz="2000" dirty="0"/>
          </a:p>
          <a:p>
            <a:r>
              <a:rPr lang="en-US" sz="2000" dirty="0"/>
              <a:t>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56BE-D101-4488-9003-A52A2D8BB646}"/>
              </a:ext>
            </a:extLst>
          </p:cNvPr>
          <p:cNvSpPr txBox="1"/>
          <p:nvPr/>
        </p:nvSpPr>
        <p:spPr>
          <a:xfrm>
            <a:off x="1004895" y="1690688"/>
            <a:ext cx="111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1E30DB-17BC-4ED2-98D8-F0D15661BFB3}"/>
              </a:ext>
            </a:extLst>
          </p:cNvPr>
          <p:cNvSpPr/>
          <p:nvPr/>
        </p:nvSpPr>
        <p:spPr>
          <a:xfrm>
            <a:off x="1573307" y="2598343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E425DC-DC43-4615-AA00-0FF9FCC1F059}"/>
              </a:ext>
            </a:extLst>
          </p:cNvPr>
          <p:cNvSpPr/>
          <p:nvPr/>
        </p:nvSpPr>
        <p:spPr>
          <a:xfrm>
            <a:off x="1598047" y="3196948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B9BE66-CBFE-4F96-88D9-39257CA9A0B0}"/>
              </a:ext>
            </a:extLst>
          </p:cNvPr>
          <p:cNvSpPr/>
          <p:nvPr/>
        </p:nvSpPr>
        <p:spPr>
          <a:xfrm>
            <a:off x="1598047" y="3792161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3E647F-678D-4CBB-AF68-64AFD28B3185}"/>
              </a:ext>
            </a:extLst>
          </p:cNvPr>
          <p:cNvSpPr/>
          <p:nvPr/>
        </p:nvSpPr>
        <p:spPr>
          <a:xfrm>
            <a:off x="1598046" y="499761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C8E10F-EEA2-4186-9232-CA5F0948A88F}"/>
              </a:ext>
            </a:extLst>
          </p:cNvPr>
          <p:cNvSpPr/>
          <p:nvPr/>
        </p:nvSpPr>
        <p:spPr>
          <a:xfrm>
            <a:off x="1826619" y="4387148"/>
            <a:ext cx="903163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50448-DBFA-499F-99BC-48A697B79586}"/>
              </a:ext>
            </a:extLst>
          </p:cNvPr>
          <p:cNvSpPr txBox="1"/>
          <p:nvPr/>
        </p:nvSpPr>
        <p:spPr>
          <a:xfrm>
            <a:off x="2919339" y="251528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81972-3F8D-4EFB-8BFA-0977DD3399B1}"/>
              </a:ext>
            </a:extLst>
          </p:cNvPr>
          <p:cNvSpPr txBox="1"/>
          <p:nvPr/>
        </p:nvSpPr>
        <p:spPr>
          <a:xfrm>
            <a:off x="2919338" y="311388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2AC7B-F9DA-4F4D-876D-A15BC8F63372}"/>
              </a:ext>
            </a:extLst>
          </p:cNvPr>
          <p:cNvSpPr txBox="1"/>
          <p:nvPr/>
        </p:nvSpPr>
        <p:spPr>
          <a:xfrm>
            <a:off x="2919337" y="3692202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98D1B-59FD-438D-98FF-34FEB757AF75}"/>
              </a:ext>
            </a:extLst>
          </p:cNvPr>
          <p:cNvSpPr txBox="1"/>
          <p:nvPr/>
        </p:nvSpPr>
        <p:spPr>
          <a:xfrm>
            <a:off x="2919337" y="430155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AFF8C-85D9-4F9B-B1D0-6E3C0E69CBCD}"/>
              </a:ext>
            </a:extLst>
          </p:cNvPr>
          <p:cNvSpPr txBox="1"/>
          <p:nvPr/>
        </p:nvSpPr>
        <p:spPr>
          <a:xfrm>
            <a:off x="2919337" y="491454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5A543-460E-4DD4-9E27-2FBFBEE40A9B}"/>
              </a:ext>
            </a:extLst>
          </p:cNvPr>
          <p:cNvSpPr txBox="1"/>
          <p:nvPr/>
        </p:nvSpPr>
        <p:spPr>
          <a:xfrm>
            <a:off x="9449978" y="2744553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Pets [ 0 ] -&gt; Dog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64011-2ECF-42AE-8F9D-7DD2B66B1B73}"/>
              </a:ext>
            </a:extLst>
          </p:cNvPr>
          <p:cNvSpPr txBox="1"/>
          <p:nvPr/>
        </p:nvSpPr>
        <p:spPr>
          <a:xfrm>
            <a:off x="9449978" y="3294540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Pets [ 3 ] -&gt; Rabbit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FBD438-24B2-47D4-AA22-0C6FC50EA03C}"/>
              </a:ext>
            </a:extLst>
          </p:cNvPr>
          <p:cNvSpPr/>
          <p:nvPr/>
        </p:nvSpPr>
        <p:spPr>
          <a:xfrm>
            <a:off x="4662540" y="2149959"/>
            <a:ext cx="1718034" cy="369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43E1F-51C4-4CB4-B01D-79FB2E02D174}"/>
              </a:ext>
            </a:extLst>
          </p:cNvPr>
          <p:cNvSpPr txBox="1"/>
          <p:nvPr/>
        </p:nvSpPr>
        <p:spPr>
          <a:xfrm>
            <a:off x="5136985" y="2453013"/>
            <a:ext cx="155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78</a:t>
            </a:r>
          </a:p>
          <a:p>
            <a:endParaRPr lang="en-US" sz="2000" dirty="0"/>
          </a:p>
          <a:p>
            <a:r>
              <a:rPr lang="en-US" sz="2000" dirty="0"/>
              <a:t>96</a:t>
            </a:r>
          </a:p>
          <a:p>
            <a:endParaRPr lang="en-US" sz="2000" dirty="0"/>
          </a:p>
          <a:p>
            <a:r>
              <a:rPr lang="en-US" sz="2000" dirty="0"/>
              <a:t>92</a:t>
            </a:r>
          </a:p>
          <a:p>
            <a:endParaRPr lang="en-US" sz="2000" dirty="0"/>
          </a:p>
          <a:p>
            <a:r>
              <a:rPr lang="en-US" sz="2000" dirty="0"/>
              <a:t>84</a:t>
            </a:r>
          </a:p>
          <a:p>
            <a:endParaRPr lang="en-US" sz="2000" dirty="0"/>
          </a:p>
          <a:p>
            <a:r>
              <a:rPr lang="en-US" sz="2000" dirty="0"/>
              <a:t>89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9C165-6A7D-4037-8CC6-0EE54183A1A2}"/>
              </a:ext>
            </a:extLst>
          </p:cNvPr>
          <p:cNvSpPr txBox="1"/>
          <p:nvPr/>
        </p:nvSpPr>
        <p:spPr>
          <a:xfrm>
            <a:off x="4984830" y="1671740"/>
            <a:ext cx="111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4A2ACCA-152F-4FFA-AFAA-8B1ADFC5F776}"/>
              </a:ext>
            </a:extLst>
          </p:cNvPr>
          <p:cNvSpPr/>
          <p:nvPr/>
        </p:nvSpPr>
        <p:spPr>
          <a:xfrm>
            <a:off x="5705397" y="2598343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2EEB6D8-378A-490B-951A-0F622D703EF1}"/>
              </a:ext>
            </a:extLst>
          </p:cNvPr>
          <p:cNvSpPr/>
          <p:nvPr/>
        </p:nvSpPr>
        <p:spPr>
          <a:xfrm>
            <a:off x="5730137" y="3196948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5A5B02-1F12-4575-8546-06A36283BCA8}"/>
              </a:ext>
            </a:extLst>
          </p:cNvPr>
          <p:cNvSpPr/>
          <p:nvPr/>
        </p:nvSpPr>
        <p:spPr>
          <a:xfrm>
            <a:off x="5730137" y="3792161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F1E8C1-BE44-41BE-97E3-BB9424A680EA}"/>
              </a:ext>
            </a:extLst>
          </p:cNvPr>
          <p:cNvSpPr/>
          <p:nvPr/>
        </p:nvSpPr>
        <p:spPr>
          <a:xfrm>
            <a:off x="5730136" y="499761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D9245-E584-4C92-88B3-8869415F7E1F}"/>
              </a:ext>
            </a:extLst>
          </p:cNvPr>
          <p:cNvSpPr txBox="1"/>
          <p:nvPr/>
        </p:nvSpPr>
        <p:spPr>
          <a:xfrm>
            <a:off x="7051429" y="251528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14A0D-4856-4ADB-A853-BB423EF39720}"/>
              </a:ext>
            </a:extLst>
          </p:cNvPr>
          <p:cNvSpPr txBox="1"/>
          <p:nvPr/>
        </p:nvSpPr>
        <p:spPr>
          <a:xfrm>
            <a:off x="7051428" y="311388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5B660-2B23-41BE-AD08-628FE7D42917}"/>
              </a:ext>
            </a:extLst>
          </p:cNvPr>
          <p:cNvSpPr txBox="1"/>
          <p:nvPr/>
        </p:nvSpPr>
        <p:spPr>
          <a:xfrm>
            <a:off x="7051427" y="3692202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126BE4-D86D-4F9B-A3B7-F87549A5BDE8}"/>
              </a:ext>
            </a:extLst>
          </p:cNvPr>
          <p:cNvSpPr txBox="1"/>
          <p:nvPr/>
        </p:nvSpPr>
        <p:spPr>
          <a:xfrm>
            <a:off x="7051427" y="430155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B94FF8-07E2-4E38-8346-0700518159E1}"/>
              </a:ext>
            </a:extLst>
          </p:cNvPr>
          <p:cNvSpPr txBox="1"/>
          <p:nvPr/>
        </p:nvSpPr>
        <p:spPr>
          <a:xfrm>
            <a:off x="7051427" y="491454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29F56-ADFA-4457-9C71-463D4853EADB}"/>
              </a:ext>
            </a:extLst>
          </p:cNvPr>
          <p:cNvSpPr txBox="1"/>
          <p:nvPr/>
        </p:nvSpPr>
        <p:spPr>
          <a:xfrm>
            <a:off x="9449978" y="3847405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 [ 2 ] -&gt; 92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67732C-EB68-4669-BAE1-79D64F52AD20}"/>
              </a:ext>
            </a:extLst>
          </p:cNvPr>
          <p:cNvSpPr txBox="1"/>
          <p:nvPr/>
        </p:nvSpPr>
        <p:spPr>
          <a:xfrm>
            <a:off x="9449978" y="4286796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 [ 3 ] -&gt; 84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F16309-9881-4293-9A3C-A0432C3DBAE4}"/>
              </a:ext>
            </a:extLst>
          </p:cNvPr>
          <p:cNvSpPr/>
          <p:nvPr/>
        </p:nvSpPr>
        <p:spPr>
          <a:xfrm>
            <a:off x="5730135" y="4394886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96BE-41AB-44A6-B614-60733FB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DS type 2: Dictionary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51C307-F21E-4791-9FE6-2E93BFF75A7D}"/>
              </a:ext>
            </a:extLst>
          </p:cNvPr>
          <p:cNvSpPr/>
          <p:nvPr/>
        </p:nvSpPr>
        <p:spPr>
          <a:xfrm>
            <a:off x="712381" y="1903228"/>
            <a:ext cx="2886438" cy="4028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AA30-951B-4D4D-92B3-8767F049BF5D}"/>
              </a:ext>
            </a:extLst>
          </p:cNvPr>
          <p:cNvSpPr txBox="1"/>
          <p:nvPr/>
        </p:nvSpPr>
        <p:spPr>
          <a:xfrm>
            <a:off x="1347113" y="2889766"/>
            <a:ext cx="2016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FFC000"/>
                </a:solidFill>
              </a:rPr>
              <a:t>Name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Bob</a:t>
            </a:r>
          </a:p>
          <a:p>
            <a:endParaRPr lang="en-US" sz="2000" dirty="0"/>
          </a:p>
          <a:p>
            <a:r>
              <a:rPr lang="en-US" sz="2200" i="1" dirty="0">
                <a:solidFill>
                  <a:srgbClr val="FFC000"/>
                </a:solidFill>
              </a:rPr>
              <a:t>Age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36</a:t>
            </a:r>
          </a:p>
          <a:p>
            <a:endParaRPr lang="en-US" sz="2000" dirty="0"/>
          </a:p>
          <a:p>
            <a:r>
              <a:rPr lang="en-US" sz="2200" i="1" dirty="0">
                <a:solidFill>
                  <a:srgbClr val="FFC000"/>
                </a:solidFill>
              </a:rPr>
              <a:t>Weight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166</a:t>
            </a:r>
          </a:p>
          <a:p>
            <a:endParaRPr lang="en-US" sz="2000" dirty="0"/>
          </a:p>
          <a:p>
            <a:r>
              <a:rPr lang="en-US" sz="2200" i="1" dirty="0">
                <a:solidFill>
                  <a:srgbClr val="FFC000"/>
                </a:solidFill>
              </a:rPr>
              <a:t>GPA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3.2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56BE-D101-4488-9003-A52A2D8BB646}"/>
              </a:ext>
            </a:extLst>
          </p:cNvPr>
          <p:cNvSpPr txBox="1"/>
          <p:nvPr/>
        </p:nvSpPr>
        <p:spPr>
          <a:xfrm>
            <a:off x="1507939" y="1290578"/>
            <a:ext cx="129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5A543-460E-4DD4-9E27-2FBFBEE40A9B}"/>
              </a:ext>
            </a:extLst>
          </p:cNvPr>
          <p:cNvSpPr txBox="1"/>
          <p:nvPr/>
        </p:nvSpPr>
        <p:spPr>
          <a:xfrm>
            <a:off x="7625197" y="3204393"/>
            <a:ext cx="288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[ “Age” ] -&gt; 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64011-2ECF-42AE-8F9D-7DD2B66B1B73}"/>
              </a:ext>
            </a:extLst>
          </p:cNvPr>
          <p:cNvSpPr txBox="1"/>
          <p:nvPr/>
        </p:nvSpPr>
        <p:spPr>
          <a:xfrm>
            <a:off x="7625196" y="3984563"/>
            <a:ext cx="27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[ “Weight” ] -&gt; 166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85B96-7015-4D7B-A9E8-9B049BC3FC2B}"/>
              </a:ext>
            </a:extLst>
          </p:cNvPr>
          <p:cNvSpPr txBox="1"/>
          <p:nvPr/>
        </p:nvSpPr>
        <p:spPr>
          <a:xfrm>
            <a:off x="1347113" y="2016193"/>
            <a:ext cx="158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C000"/>
                </a:solidFill>
              </a:rPr>
              <a:t>Key</a:t>
            </a:r>
            <a:r>
              <a:rPr lang="en-US" sz="2400" b="1" i="1" dirty="0"/>
              <a:t>:</a:t>
            </a:r>
            <a:r>
              <a:rPr lang="en-US" sz="2400" b="1" i="1" dirty="0">
                <a:solidFill>
                  <a:srgbClr val="FFC000"/>
                </a:solidFill>
              </a:rPr>
              <a:t> </a:t>
            </a:r>
            <a:r>
              <a:rPr lang="en-US" sz="2400" b="1" i="1" dirty="0">
                <a:solidFill>
                  <a:srgbClr val="92D05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4689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C6900-6231-4B45-B3B6-701F95C4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control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B30E6B-560E-4185-BBD9-F1B560ADB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 &amp; loops</a:t>
            </a:r>
          </a:p>
        </p:txBody>
      </p:sp>
    </p:spTree>
    <p:extLst>
      <p:ext uri="{BB962C8B-B14F-4D97-AF65-F5344CB8AC3E}">
        <p14:creationId xmlns:p14="http://schemas.microsoft.com/office/powerpoint/2010/main" val="129946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FF041-3893-4C5A-B3D5-ABE8523E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635"/>
            <a:ext cx="10515600" cy="4351338"/>
          </a:xfrm>
        </p:spPr>
        <p:txBody>
          <a:bodyPr/>
          <a:lstStyle/>
          <a:p>
            <a:r>
              <a:rPr lang="en-US" sz="2000" dirty="0"/>
              <a:t>Statements are normally executed sequentially.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What if wanted to execute a statement </a:t>
            </a:r>
            <a:r>
              <a:rPr lang="en-US" sz="2000" b="1" dirty="0">
                <a:solidFill>
                  <a:srgbClr val="C00000"/>
                </a:solidFill>
              </a:rPr>
              <a:t>only</a:t>
            </a:r>
            <a:r>
              <a:rPr lang="en-US" sz="2000" dirty="0">
                <a:solidFill>
                  <a:srgbClr val="C00000"/>
                </a:solidFill>
              </a:rPr>
              <a:t> if a certain </a:t>
            </a:r>
            <a:r>
              <a:rPr lang="en-US" sz="2000" b="1" dirty="0">
                <a:solidFill>
                  <a:srgbClr val="C00000"/>
                </a:solidFill>
              </a:rPr>
              <a:t>condition</a:t>
            </a:r>
            <a:r>
              <a:rPr lang="en-US" sz="2000" dirty="0">
                <a:solidFill>
                  <a:srgbClr val="C00000"/>
                </a:solidFill>
              </a:rPr>
              <a:t> was met?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What if we wanted to execute the same statement(s) a certain </a:t>
            </a:r>
            <a:r>
              <a:rPr lang="en-US" sz="2000" b="1" dirty="0">
                <a:solidFill>
                  <a:srgbClr val="C00000"/>
                </a:solidFill>
              </a:rPr>
              <a:t>number of times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0731875-1DFD-4FD1-8D02-77BFBBA6A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874461"/>
              </p:ext>
            </p:extLst>
          </p:nvPr>
        </p:nvGraphicFramePr>
        <p:xfrm>
          <a:off x="2018413" y="3650696"/>
          <a:ext cx="7114953" cy="240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03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25F34-9C37-4473-AD83-2AE7813EF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5752E3-66C3-4CB8-B616-25BC9BDBE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If</a:t>
            </a:r>
            <a:r>
              <a:rPr lang="en-US" sz="2400" dirty="0"/>
              <a:t> &amp; </a:t>
            </a:r>
            <a:r>
              <a:rPr lang="en-US" sz="2400" b="1" dirty="0"/>
              <a:t>if-else</a:t>
            </a:r>
            <a:r>
              <a:rPr lang="en-US" sz="2400" dirty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6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4C38ECDC-860A-471E-BDFC-64E113F9AFCD}"/>
              </a:ext>
            </a:extLst>
          </p:cNvPr>
          <p:cNvSpPr/>
          <p:nvPr/>
        </p:nvSpPr>
        <p:spPr>
          <a:xfrm>
            <a:off x="5636318" y="214778"/>
            <a:ext cx="2193232" cy="16480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Member?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DEDADE2-6404-4EF7-BB9F-B62A12E81997}"/>
              </a:ext>
            </a:extLst>
          </p:cNvPr>
          <p:cNvSpPr/>
          <p:nvPr/>
        </p:nvSpPr>
        <p:spPr>
          <a:xfrm>
            <a:off x="3531870" y="959057"/>
            <a:ext cx="2104449" cy="709723"/>
          </a:xfrm>
          <a:prstGeom prst="bentUpArrow">
            <a:avLst/>
          </a:prstGeom>
          <a:effectLst/>
          <a:scene3d>
            <a:camera prst="orthographicFront">
              <a:rot lat="0" lon="2154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AA1A30D3-48AA-48D4-8E88-56AD563219A2}"/>
              </a:ext>
            </a:extLst>
          </p:cNvPr>
          <p:cNvSpPr/>
          <p:nvPr/>
        </p:nvSpPr>
        <p:spPr>
          <a:xfrm>
            <a:off x="7829548" y="959057"/>
            <a:ext cx="2104449" cy="709723"/>
          </a:xfrm>
          <a:prstGeom prst="bentUpArrow">
            <a:avLst/>
          </a:prstGeom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F72915A-2B8D-4B90-AA01-E9723C8B7616}"/>
              </a:ext>
            </a:extLst>
          </p:cNvPr>
          <p:cNvSpPr/>
          <p:nvPr/>
        </p:nvSpPr>
        <p:spPr>
          <a:xfrm>
            <a:off x="2769091" y="1811655"/>
            <a:ext cx="2244357" cy="18404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Delivered?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890FB05C-03C2-4E47-8979-4EE72935C47F}"/>
              </a:ext>
            </a:extLst>
          </p:cNvPr>
          <p:cNvSpPr/>
          <p:nvPr/>
        </p:nvSpPr>
        <p:spPr>
          <a:xfrm>
            <a:off x="1520190" y="2641127"/>
            <a:ext cx="1245737" cy="709723"/>
          </a:xfrm>
          <a:prstGeom prst="bentUpArrow">
            <a:avLst/>
          </a:prstGeom>
          <a:effectLst/>
          <a:scene3d>
            <a:camera prst="orthographicFront">
              <a:rot lat="0" lon="2154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BC286B99-41E9-463F-9B59-DFBE5BF31D7D}"/>
              </a:ext>
            </a:extLst>
          </p:cNvPr>
          <p:cNvSpPr/>
          <p:nvPr/>
        </p:nvSpPr>
        <p:spPr>
          <a:xfrm>
            <a:off x="5013449" y="2641127"/>
            <a:ext cx="1245737" cy="709723"/>
          </a:xfrm>
          <a:prstGeom prst="bentUpArrow">
            <a:avLst/>
          </a:prstGeom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CAD770-7D3C-4FB1-BD26-A411656ED512}"/>
              </a:ext>
            </a:extLst>
          </p:cNvPr>
          <p:cNvSpPr/>
          <p:nvPr/>
        </p:nvSpPr>
        <p:spPr>
          <a:xfrm>
            <a:off x="307814" y="3350850"/>
            <a:ext cx="2811780" cy="30060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Obtain address</a:t>
            </a:r>
          </a:p>
          <a:p>
            <a:pPr marL="342900" indent="-342900" algn="ctr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Calculate sales tax</a:t>
            </a:r>
          </a:p>
          <a:p>
            <a:pPr marL="342900" indent="-342900" algn="ctr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Calculate delivery fee</a:t>
            </a:r>
          </a:p>
          <a:p>
            <a:pPr marL="342900" indent="-342900" algn="ctr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Calculate total</a:t>
            </a:r>
          </a:p>
          <a:p>
            <a:pPr marL="342900" indent="-342900" algn="ctr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Execute transaction</a:t>
            </a:r>
          </a:p>
          <a:p>
            <a:pPr marL="342900" indent="-342900" algn="ctr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Display receipt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B53C45-2C4B-4819-9E0D-A4EE6F3C17DE}"/>
              </a:ext>
            </a:extLst>
          </p:cNvPr>
          <p:cNvSpPr/>
          <p:nvPr/>
        </p:nvSpPr>
        <p:spPr>
          <a:xfrm>
            <a:off x="4584094" y="3371850"/>
            <a:ext cx="2811780" cy="30060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/>
              <a:t>Calculate sales tax</a:t>
            </a:r>
          </a:p>
          <a:p>
            <a:pPr marL="342900" indent="-342900" algn="ctr">
              <a:buAutoNum type="arabicParenR"/>
            </a:pPr>
            <a:r>
              <a:rPr lang="en-US" dirty="0"/>
              <a:t>Calculate total</a:t>
            </a:r>
          </a:p>
          <a:p>
            <a:pPr marL="342900" indent="-342900" algn="ctr">
              <a:buAutoNum type="arabicParenR"/>
            </a:pPr>
            <a:r>
              <a:rPr lang="en-US" dirty="0"/>
              <a:t>Execute transaction</a:t>
            </a:r>
          </a:p>
          <a:p>
            <a:pPr marL="342900" indent="-342900" algn="ctr">
              <a:buAutoNum type="arabicParenR"/>
            </a:pPr>
            <a:r>
              <a:rPr lang="en-US" dirty="0"/>
              <a:t>Display receipt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F86A2F-15E9-4594-913A-CA23CD1A71C3}"/>
              </a:ext>
            </a:extLst>
          </p:cNvPr>
          <p:cNvSpPr/>
          <p:nvPr/>
        </p:nvSpPr>
        <p:spPr>
          <a:xfrm>
            <a:off x="8365432" y="1748790"/>
            <a:ext cx="3006090" cy="10401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-Decline purchase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AD121-93E7-4E69-A123-D9A11AAEA737}"/>
              </a:ext>
            </a:extLst>
          </p:cNvPr>
          <p:cNvSpPr txBox="1"/>
          <p:nvPr/>
        </p:nvSpPr>
        <p:spPr>
          <a:xfrm>
            <a:off x="4280857" y="580347"/>
            <a:ext cx="96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10BFF-0F54-4E2E-8E28-506D3A450EA5}"/>
              </a:ext>
            </a:extLst>
          </p:cNvPr>
          <p:cNvSpPr txBox="1"/>
          <p:nvPr/>
        </p:nvSpPr>
        <p:spPr>
          <a:xfrm>
            <a:off x="1954991" y="2262077"/>
            <a:ext cx="96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A8238-6C07-4D61-8A13-4DDD51519B49}"/>
              </a:ext>
            </a:extLst>
          </p:cNvPr>
          <p:cNvSpPr txBox="1"/>
          <p:nvPr/>
        </p:nvSpPr>
        <p:spPr>
          <a:xfrm>
            <a:off x="5296410" y="2271795"/>
            <a:ext cx="96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4DC8A-6A4B-489F-A340-C4051DB977E3}"/>
              </a:ext>
            </a:extLst>
          </p:cNvPr>
          <p:cNvSpPr txBox="1"/>
          <p:nvPr/>
        </p:nvSpPr>
        <p:spPr>
          <a:xfrm>
            <a:off x="8614920" y="580347"/>
            <a:ext cx="96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62820B0D-649D-4FF7-BD65-837F0ABC28BE}"/>
              </a:ext>
            </a:extLst>
          </p:cNvPr>
          <p:cNvSpPr/>
          <p:nvPr/>
        </p:nvSpPr>
        <p:spPr>
          <a:xfrm>
            <a:off x="153945" y="214778"/>
            <a:ext cx="332266" cy="3693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09CBD3-0304-4041-90E4-D1C9827EFE8F}"/>
              </a:ext>
            </a:extLst>
          </p:cNvPr>
          <p:cNvSpPr/>
          <p:nvPr/>
        </p:nvSpPr>
        <p:spPr>
          <a:xfrm>
            <a:off x="153944" y="760303"/>
            <a:ext cx="332266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98590-27AA-4170-898E-03DA944003D2}"/>
              </a:ext>
            </a:extLst>
          </p:cNvPr>
          <p:cNvSpPr txBox="1"/>
          <p:nvPr/>
        </p:nvSpPr>
        <p:spPr>
          <a:xfrm>
            <a:off x="598861" y="222562"/>
            <a:ext cx="11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FD95C-292B-45DE-81D4-B6B58E8D13FC}"/>
              </a:ext>
            </a:extLst>
          </p:cNvPr>
          <p:cNvSpPr txBox="1"/>
          <p:nvPr/>
        </p:nvSpPr>
        <p:spPr>
          <a:xfrm>
            <a:off x="603344" y="760303"/>
            <a:ext cx="11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04302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478A-1CB8-426C-A6AE-DAF90E55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4460" y="166945"/>
            <a:ext cx="6788889" cy="6212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If(member == true):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if(delivered == true):</a:t>
            </a:r>
          </a:p>
          <a:p>
            <a:pPr lvl="4"/>
            <a:r>
              <a:rPr lang="en-US" dirty="0"/>
              <a:t>Obtain address</a:t>
            </a:r>
          </a:p>
          <a:p>
            <a:pPr lvl="4"/>
            <a:r>
              <a:rPr lang="en-US" dirty="0"/>
              <a:t>Calculate sales tax</a:t>
            </a:r>
          </a:p>
          <a:p>
            <a:pPr lvl="4"/>
            <a:r>
              <a:rPr lang="en-US" dirty="0"/>
              <a:t>Calculate delivery fee</a:t>
            </a:r>
          </a:p>
          <a:p>
            <a:pPr lvl="4"/>
            <a:r>
              <a:rPr lang="en-US" dirty="0"/>
              <a:t>Calculate total</a:t>
            </a:r>
          </a:p>
          <a:p>
            <a:pPr lvl="4"/>
            <a:r>
              <a:rPr lang="en-US" dirty="0"/>
              <a:t>Execute transaction</a:t>
            </a:r>
          </a:p>
          <a:p>
            <a:pPr lvl="4"/>
            <a:r>
              <a:rPr lang="en-US" dirty="0"/>
              <a:t>Display receipt</a:t>
            </a:r>
          </a:p>
          <a:p>
            <a:pPr lvl="4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Else:</a:t>
            </a:r>
          </a:p>
          <a:p>
            <a:pPr lvl="4"/>
            <a:r>
              <a:rPr lang="en-US" dirty="0"/>
              <a:t>Calculate sales tax</a:t>
            </a:r>
          </a:p>
          <a:p>
            <a:pPr lvl="4"/>
            <a:r>
              <a:rPr lang="en-US" dirty="0"/>
              <a:t>Calculate delivery fee</a:t>
            </a:r>
          </a:p>
          <a:p>
            <a:pPr lvl="4"/>
            <a:r>
              <a:rPr lang="en-US" dirty="0"/>
              <a:t>Calculate total</a:t>
            </a:r>
          </a:p>
          <a:p>
            <a:pPr lvl="4"/>
            <a:r>
              <a:rPr lang="en-US" dirty="0"/>
              <a:t>Execute transaction</a:t>
            </a:r>
          </a:p>
          <a:p>
            <a:pPr lvl="4"/>
            <a:r>
              <a:rPr lang="en-US" dirty="0"/>
              <a:t>Display receipt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Else: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Decline purchase</a:t>
            </a:r>
            <a:r>
              <a:rPr lang="en-US" dirty="0"/>
              <a:t>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3154B-8C73-4FBC-A664-8C3D5679F9AB}"/>
              </a:ext>
            </a:extLst>
          </p:cNvPr>
          <p:cNvCxnSpPr/>
          <p:nvPr/>
        </p:nvCxnSpPr>
        <p:spPr>
          <a:xfrm>
            <a:off x="3383280" y="457200"/>
            <a:ext cx="0" cy="507492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F3EB-3CCF-468D-ACA1-F17AFB8BB196}"/>
              </a:ext>
            </a:extLst>
          </p:cNvPr>
          <p:cNvCxnSpPr>
            <a:cxnSpLocks/>
          </p:cNvCxnSpPr>
          <p:nvPr/>
        </p:nvCxnSpPr>
        <p:spPr>
          <a:xfrm>
            <a:off x="4347210" y="792480"/>
            <a:ext cx="0" cy="243078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8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25F34-9C37-4473-AD83-2AE7813EF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5752E3-66C3-4CB8-B616-25BC9BDBE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18367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A902E1-3081-4C31-AD48-BAB2059724D0}"/>
              </a:ext>
            </a:extLst>
          </p:cNvPr>
          <p:cNvSpPr/>
          <p:nvPr/>
        </p:nvSpPr>
        <p:spPr>
          <a:xfrm>
            <a:off x="1004941" y="767727"/>
            <a:ext cx="1718034" cy="5019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E6AB-CCAA-4B05-BAB5-62F4ABB625DA}"/>
              </a:ext>
            </a:extLst>
          </p:cNvPr>
          <p:cNvSpPr txBox="1"/>
          <p:nvPr/>
        </p:nvSpPr>
        <p:spPr>
          <a:xfrm>
            <a:off x="1479386" y="1070781"/>
            <a:ext cx="1551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78</a:t>
            </a:r>
          </a:p>
          <a:p>
            <a:endParaRPr lang="en-US" sz="2000" dirty="0"/>
          </a:p>
          <a:p>
            <a:r>
              <a:rPr lang="en-US" sz="2000" dirty="0"/>
              <a:t>96</a:t>
            </a:r>
          </a:p>
          <a:p>
            <a:endParaRPr lang="en-US" sz="2000" dirty="0"/>
          </a:p>
          <a:p>
            <a:r>
              <a:rPr lang="en-US" sz="2000" dirty="0"/>
              <a:t>92</a:t>
            </a:r>
          </a:p>
          <a:p>
            <a:endParaRPr lang="en-US" sz="2000" dirty="0"/>
          </a:p>
          <a:p>
            <a:r>
              <a:rPr lang="en-US" sz="2000" dirty="0"/>
              <a:t>84</a:t>
            </a:r>
          </a:p>
          <a:p>
            <a:endParaRPr lang="en-US" sz="2000" dirty="0"/>
          </a:p>
          <a:p>
            <a:r>
              <a:rPr lang="en-US" sz="2000" dirty="0"/>
              <a:t>89</a:t>
            </a:r>
          </a:p>
          <a:p>
            <a:endParaRPr lang="en-US" sz="2000" dirty="0"/>
          </a:p>
          <a:p>
            <a:r>
              <a:rPr lang="en-US" sz="2000" dirty="0"/>
              <a:t>70</a:t>
            </a:r>
          </a:p>
          <a:p>
            <a:r>
              <a:rPr lang="en-US" sz="2000" dirty="0"/>
              <a:t> .</a:t>
            </a:r>
          </a:p>
          <a:p>
            <a:r>
              <a:rPr lang="en-US" sz="2000" dirty="0"/>
              <a:t> .</a:t>
            </a:r>
          </a:p>
          <a:p>
            <a:r>
              <a:rPr lang="en-US" sz="2000" dirty="0"/>
              <a:t> .</a:t>
            </a:r>
          </a:p>
          <a:p>
            <a:r>
              <a:rPr lang="en-US" sz="2000" dirty="0"/>
              <a:t>97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8AFC4-C3E2-42BB-8E2D-F9EA71FC2300}"/>
              </a:ext>
            </a:extLst>
          </p:cNvPr>
          <p:cNvSpPr txBox="1"/>
          <p:nvPr/>
        </p:nvSpPr>
        <p:spPr>
          <a:xfrm>
            <a:off x="1327231" y="289508"/>
            <a:ext cx="111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395294A-4ECD-4D2A-9B97-6829692E176C}"/>
              </a:ext>
            </a:extLst>
          </p:cNvPr>
          <p:cNvSpPr/>
          <p:nvPr/>
        </p:nvSpPr>
        <p:spPr>
          <a:xfrm>
            <a:off x="2047798" y="1216111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1D587D-B7A8-4E08-82BB-BC2199293CE9}"/>
              </a:ext>
            </a:extLst>
          </p:cNvPr>
          <p:cNvSpPr/>
          <p:nvPr/>
        </p:nvSpPr>
        <p:spPr>
          <a:xfrm>
            <a:off x="2072538" y="1814716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232189-8E4D-4FDA-8A7B-68171BBB8E7B}"/>
              </a:ext>
            </a:extLst>
          </p:cNvPr>
          <p:cNvSpPr/>
          <p:nvPr/>
        </p:nvSpPr>
        <p:spPr>
          <a:xfrm>
            <a:off x="2072538" y="2409929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06BC29-A4C4-42EF-8038-425394267FD5}"/>
              </a:ext>
            </a:extLst>
          </p:cNvPr>
          <p:cNvSpPr/>
          <p:nvPr/>
        </p:nvSpPr>
        <p:spPr>
          <a:xfrm>
            <a:off x="2072537" y="3615380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1E0D6-78C6-4513-AF2A-6CF53043DE4A}"/>
              </a:ext>
            </a:extLst>
          </p:cNvPr>
          <p:cNvSpPr txBox="1"/>
          <p:nvPr/>
        </p:nvSpPr>
        <p:spPr>
          <a:xfrm>
            <a:off x="3393830" y="1133048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B5E90-0BC8-4970-BE3F-192720383C74}"/>
              </a:ext>
            </a:extLst>
          </p:cNvPr>
          <p:cNvSpPr txBox="1"/>
          <p:nvPr/>
        </p:nvSpPr>
        <p:spPr>
          <a:xfrm>
            <a:off x="3393829" y="1731653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A6075-5241-4FAB-9EFC-96B3E5274B81}"/>
              </a:ext>
            </a:extLst>
          </p:cNvPr>
          <p:cNvSpPr txBox="1"/>
          <p:nvPr/>
        </p:nvSpPr>
        <p:spPr>
          <a:xfrm>
            <a:off x="3393828" y="230997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1E29C-7600-4874-AF33-56744A4F86A9}"/>
              </a:ext>
            </a:extLst>
          </p:cNvPr>
          <p:cNvSpPr txBox="1"/>
          <p:nvPr/>
        </p:nvSpPr>
        <p:spPr>
          <a:xfrm>
            <a:off x="3393828" y="2919318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DB862-A76A-41AE-9B12-B17B2EE028CF}"/>
              </a:ext>
            </a:extLst>
          </p:cNvPr>
          <p:cNvSpPr txBox="1"/>
          <p:nvPr/>
        </p:nvSpPr>
        <p:spPr>
          <a:xfrm>
            <a:off x="3393828" y="3532317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5C370-EA86-4E1D-9905-B15484D1FE9C}"/>
              </a:ext>
            </a:extLst>
          </p:cNvPr>
          <p:cNvSpPr/>
          <p:nvPr/>
        </p:nvSpPr>
        <p:spPr>
          <a:xfrm>
            <a:off x="6964325" y="914400"/>
            <a:ext cx="3997841" cy="431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= 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/>
              <a:t> [ 0 ] +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/>
              <a:t> [ 1 ] + 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/>
              <a:t> [ 2 ] + 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/>
              <a:t> [ 3 ] + 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/>
              <a:t> [ 4 ] + 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/>
              <a:t> [ 5 ] + 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/>
              <a:t> [ 99 ]</a:t>
            </a:r>
          </a:p>
          <a:p>
            <a:pPr algn="ctr"/>
            <a:r>
              <a:rPr lang="en-US" dirty="0"/>
              <a:t>Average = total/100</a:t>
            </a:r>
          </a:p>
          <a:p>
            <a:pPr algn="ctr"/>
            <a:r>
              <a:rPr lang="en-US" dirty="0"/>
              <a:t>Print(Average)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B6B0AF-855D-492C-ABBB-2198865E1A37}"/>
              </a:ext>
            </a:extLst>
          </p:cNvPr>
          <p:cNvSpPr/>
          <p:nvPr/>
        </p:nvSpPr>
        <p:spPr>
          <a:xfrm>
            <a:off x="2072537" y="3012654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BBA8C17-D9F4-463A-94A2-A8B30EFB5A86}"/>
              </a:ext>
            </a:extLst>
          </p:cNvPr>
          <p:cNvSpPr/>
          <p:nvPr/>
        </p:nvSpPr>
        <p:spPr>
          <a:xfrm>
            <a:off x="2072537" y="4238871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2B971E8-7662-4222-8740-F1F30FDE7886}"/>
              </a:ext>
            </a:extLst>
          </p:cNvPr>
          <p:cNvSpPr/>
          <p:nvPr/>
        </p:nvSpPr>
        <p:spPr>
          <a:xfrm>
            <a:off x="2111905" y="5438683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80BAD-2F09-451B-89D4-65CE67B7BB30}"/>
              </a:ext>
            </a:extLst>
          </p:cNvPr>
          <p:cNvSpPr txBox="1"/>
          <p:nvPr/>
        </p:nvSpPr>
        <p:spPr>
          <a:xfrm>
            <a:off x="3393828" y="4145316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C8301E-1B6D-4E79-A311-EEB33C56F5FF}"/>
              </a:ext>
            </a:extLst>
          </p:cNvPr>
          <p:cNvSpPr txBox="1"/>
          <p:nvPr/>
        </p:nvSpPr>
        <p:spPr>
          <a:xfrm>
            <a:off x="3402371" y="535562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99</a:t>
            </a:r>
          </a:p>
        </p:txBody>
      </p:sp>
    </p:spTree>
    <p:extLst>
      <p:ext uri="{BB962C8B-B14F-4D97-AF65-F5344CB8AC3E}">
        <p14:creationId xmlns:p14="http://schemas.microsoft.com/office/powerpoint/2010/main" val="398636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825C370-EA86-4E1D-9905-B15484D1FE9C}"/>
              </a:ext>
            </a:extLst>
          </p:cNvPr>
          <p:cNvSpPr/>
          <p:nvPr/>
        </p:nvSpPr>
        <p:spPr>
          <a:xfrm>
            <a:off x="4858468" y="807350"/>
            <a:ext cx="4433775" cy="431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           For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FFC000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sz="2800" dirty="0"/>
              <a:t> 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            Total = Total + X</a:t>
            </a:r>
          </a:p>
          <a:p>
            <a:pPr algn="ctr"/>
            <a:r>
              <a:rPr lang="en-US" dirty="0"/>
              <a:t>        </a:t>
            </a:r>
          </a:p>
          <a:p>
            <a:pPr algn="ctr"/>
            <a:r>
              <a:rPr lang="en-US" dirty="0"/>
              <a:t>         Average = Total/100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/>
              <a:t>(Average)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AC8AE-E60C-4688-931D-B80898494410}"/>
              </a:ext>
            </a:extLst>
          </p:cNvPr>
          <p:cNvCxnSpPr>
            <a:cxnSpLocks/>
          </p:cNvCxnSpPr>
          <p:nvPr/>
        </p:nvCxnSpPr>
        <p:spPr>
          <a:xfrm>
            <a:off x="6418522" y="2568069"/>
            <a:ext cx="0" cy="612721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EAD61E9F-8CAB-4267-ABB7-8A6C24C0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88094"/>
              </p:ext>
            </p:extLst>
          </p:nvPr>
        </p:nvGraphicFramePr>
        <p:xfrm>
          <a:off x="9888279" y="832601"/>
          <a:ext cx="2079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28">
                  <a:extLst>
                    <a:ext uri="{9D8B030D-6E8A-4147-A177-3AD203B41FA5}">
                      <a16:colId xmlns:a16="http://schemas.microsoft.com/office/drawing/2014/main" val="1287368779"/>
                    </a:ext>
                  </a:extLst>
                </a:gridCol>
                <a:gridCol w="1039628">
                  <a:extLst>
                    <a:ext uri="{9D8B030D-6E8A-4147-A177-3AD203B41FA5}">
                      <a16:colId xmlns:a16="http://schemas.microsoft.com/office/drawing/2014/main" val="718515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4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6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47366"/>
                  </a:ext>
                </a:extLst>
              </a:tr>
            </a:tbl>
          </a:graphicData>
        </a:graphic>
      </p:graphicFrame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502D48A-6F1C-4BE7-94BC-FF6F54C89953}"/>
              </a:ext>
            </a:extLst>
          </p:cNvPr>
          <p:cNvSpPr/>
          <p:nvPr/>
        </p:nvSpPr>
        <p:spPr>
          <a:xfrm>
            <a:off x="638853" y="629503"/>
            <a:ext cx="1718034" cy="5019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B53EBE-531B-49F0-ABF6-FC7D360D3F55}"/>
              </a:ext>
            </a:extLst>
          </p:cNvPr>
          <p:cNvSpPr txBox="1"/>
          <p:nvPr/>
        </p:nvSpPr>
        <p:spPr>
          <a:xfrm>
            <a:off x="1113298" y="932557"/>
            <a:ext cx="1551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78</a:t>
            </a:r>
          </a:p>
          <a:p>
            <a:endParaRPr lang="en-US" sz="2000" dirty="0"/>
          </a:p>
          <a:p>
            <a:r>
              <a:rPr lang="en-US" sz="2000" dirty="0"/>
              <a:t>96</a:t>
            </a:r>
          </a:p>
          <a:p>
            <a:endParaRPr lang="en-US" sz="2000" dirty="0"/>
          </a:p>
          <a:p>
            <a:r>
              <a:rPr lang="en-US" sz="2000" dirty="0"/>
              <a:t>92</a:t>
            </a:r>
          </a:p>
          <a:p>
            <a:endParaRPr lang="en-US" sz="2000" dirty="0"/>
          </a:p>
          <a:p>
            <a:r>
              <a:rPr lang="en-US" sz="2000" dirty="0"/>
              <a:t>84</a:t>
            </a:r>
          </a:p>
          <a:p>
            <a:endParaRPr lang="en-US" sz="2000" dirty="0"/>
          </a:p>
          <a:p>
            <a:r>
              <a:rPr lang="en-US" sz="2000" dirty="0"/>
              <a:t>89</a:t>
            </a:r>
          </a:p>
          <a:p>
            <a:endParaRPr lang="en-US" sz="2000" dirty="0"/>
          </a:p>
          <a:p>
            <a:r>
              <a:rPr lang="en-US" sz="2000" dirty="0"/>
              <a:t>70</a:t>
            </a:r>
          </a:p>
          <a:p>
            <a:r>
              <a:rPr lang="en-US" sz="2000" dirty="0"/>
              <a:t> .</a:t>
            </a:r>
          </a:p>
          <a:p>
            <a:r>
              <a:rPr lang="en-US" sz="2000" dirty="0"/>
              <a:t> .</a:t>
            </a:r>
          </a:p>
          <a:p>
            <a:r>
              <a:rPr lang="en-US" sz="2000" dirty="0"/>
              <a:t> .</a:t>
            </a:r>
          </a:p>
          <a:p>
            <a:r>
              <a:rPr lang="en-US" sz="2000" dirty="0"/>
              <a:t>97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BC0CFF-5FC6-4C20-AF31-998EB8F88933}"/>
              </a:ext>
            </a:extLst>
          </p:cNvPr>
          <p:cNvSpPr txBox="1"/>
          <p:nvPr/>
        </p:nvSpPr>
        <p:spPr>
          <a:xfrm>
            <a:off x="961143" y="151284"/>
            <a:ext cx="111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82738A2-340D-46E1-A59E-BE8940F3344D}"/>
              </a:ext>
            </a:extLst>
          </p:cNvPr>
          <p:cNvSpPr/>
          <p:nvPr/>
        </p:nvSpPr>
        <p:spPr>
          <a:xfrm>
            <a:off x="1681710" y="1077887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0C9E7B7-B14A-4FC0-89F6-9CE1E2823AEA}"/>
              </a:ext>
            </a:extLst>
          </p:cNvPr>
          <p:cNvSpPr/>
          <p:nvPr/>
        </p:nvSpPr>
        <p:spPr>
          <a:xfrm>
            <a:off x="1706450" y="167649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133AC55B-EAC6-47BE-B8A9-94418FC8325C}"/>
              </a:ext>
            </a:extLst>
          </p:cNvPr>
          <p:cNvSpPr/>
          <p:nvPr/>
        </p:nvSpPr>
        <p:spPr>
          <a:xfrm>
            <a:off x="1706450" y="2271705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DBE0F46B-BBAA-4AA3-81EA-66BE4C4BD401}"/>
              </a:ext>
            </a:extLst>
          </p:cNvPr>
          <p:cNvSpPr/>
          <p:nvPr/>
        </p:nvSpPr>
        <p:spPr>
          <a:xfrm>
            <a:off x="1706449" y="3477156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C1DFC8-07BD-4D75-90BC-4285091B36CA}"/>
              </a:ext>
            </a:extLst>
          </p:cNvPr>
          <p:cNvSpPr txBox="1"/>
          <p:nvPr/>
        </p:nvSpPr>
        <p:spPr>
          <a:xfrm>
            <a:off x="3027742" y="994824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5F6566-F6F7-4707-8397-583B143E9F17}"/>
              </a:ext>
            </a:extLst>
          </p:cNvPr>
          <p:cNvSpPr txBox="1"/>
          <p:nvPr/>
        </p:nvSpPr>
        <p:spPr>
          <a:xfrm>
            <a:off x="3027741" y="159342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9E2A7-CC5D-4FAF-AF38-E6B7634E0ABA}"/>
              </a:ext>
            </a:extLst>
          </p:cNvPr>
          <p:cNvSpPr txBox="1"/>
          <p:nvPr/>
        </p:nvSpPr>
        <p:spPr>
          <a:xfrm>
            <a:off x="3027740" y="2171746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386B44-25F7-4F9D-ACA8-C833095CF559}"/>
              </a:ext>
            </a:extLst>
          </p:cNvPr>
          <p:cNvSpPr txBox="1"/>
          <p:nvPr/>
        </p:nvSpPr>
        <p:spPr>
          <a:xfrm>
            <a:off x="3027740" y="2781094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F23870-B001-4082-B4F4-4A4CB10C353D}"/>
              </a:ext>
            </a:extLst>
          </p:cNvPr>
          <p:cNvSpPr txBox="1"/>
          <p:nvPr/>
        </p:nvSpPr>
        <p:spPr>
          <a:xfrm>
            <a:off x="3027740" y="3394093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4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C1572DA6-6F1C-41B3-A8B4-4833A94EF1C3}"/>
              </a:ext>
            </a:extLst>
          </p:cNvPr>
          <p:cNvSpPr/>
          <p:nvPr/>
        </p:nvSpPr>
        <p:spPr>
          <a:xfrm>
            <a:off x="1706449" y="2874430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9CD26A8-DD00-4465-929D-E1EAF12A3F76}"/>
              </a:ext>
            </a:extLst>
          </p:cNvPr>
          <p:cNvSpPr/>
          <p:nvPr/>
        </p:nvSpPr>
        <p:spPr>
          <a:xfrm>
            <a:off x="1706449" y="4100647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0AEE38D-148A-4498-8359-777B4FF3B565}"/>
              </a:ext>
            </a:extLst>
          </p:cNvPr>
          <p:cNvSpPr/>
          <p:nvPr/>
        </p:nvSpPr>
        <p:spPr>
          <a:xfrm>
            <a:off x="1745817" y="5300459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B3E88E-515C-41D3-8F98-4E6EAA49E5F0}"/>
              </a:ext>
            </a:extLst>
          </p:cNvPr>
          <p:cNvSpPr txBox="1"/>
          <p:nvPr/>
        </p:nvSpPr>
        <p:spPr>
          <a:xfrm>
            <a:off x="3027740" y="4007092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996948-C2DB-43AF-838F-7D169DF1CF07}"/>
              </a:ext>
            </a:extLst>
          </p:cNvPr>
          <p:cNvSpPr txBox="1"/>
          <p:nvPr/>
        </p:nvSpPr>
        <p:spPr>
          <a:xfrm>
            <a:off x="3036283" y="5217396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: 99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808258E-B7B5-4157-B957-FB08CE712F46}"/>
              </a:ext>
            </a:extLst>
          </p:cNvPr>
          <p:cNvCxnSpPr/>
          <p:nvPr/>
        </p:nvCxnSpPr>
        <p:spPr>
          <a:xfrm>
            <a:off x="8176437" y="2781094"/>
            <a:ext cx="1977656" cy="18972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976AF27-7FB9-4E42-91FE-0320B7558932}"/>
              </a:ext>
            </a:extLst>
          </p:cNvPr>
          <p:cNvSpPr txBox="1"/>
          <p:nvPr/>
        </p:nvSpPr>
        <p:spPr>
          <a:xfrm>
            <a:off x="10154092" y="4518837"/>
            <a:ext cx="20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Executed 100 times</a:t>
            </a:r>
          </a:p>
        </p:txBody>
      </p:sp>
    </p:spTree>
    <p:extLst>
      <p:ext uri="{BB962C8B-B14F-4D97-AF65-F5344CB8AC3E}">
        <p14:creationId xmlns:p14="http://schemas.microsoft.com/office/powerpoint/2010/main" val="35352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6619B7D2-740D-480B-A28C-C8B2B37C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62" y="419582"/>
            <a:ext cx="1669648" cy="1669648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DEDC2CBB-D58F-4D3F-82E9-DF30C1922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028" y="419582"/>
            <a:ext cx="1669648" cy="16696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ADF94-C5FD-4CED-A302-C491F8BFFAA0}"/>
              </a:ext>
            </a:extLst>
          </p:cNvPr>
          <p:cNvSpPr/>
          <p:nvPr/>
        </p:nvSpPr>
        <p:spPr>
          <a:xfrm>
            <a:off x="1755325" y="2233780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AD49B-16B2-4323-A87B-FDBD1D9BE60A}"/>
              </a:ext>
            </a:extLst>
          </p:cNvPr>
          <p:cNvSpPr/>
          <p:nvPr/>
        </p:nvSpPr>
        <p:spPr>
          <a:xfrm>
            <a:off x="8948991" y="2238088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Spanish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2E4663-47C0-4B18-91D6-7F484FAB2547}"/>
              </a:ext>
            </a:extLst>
          </p:cNvPr>
          <p:cNvSpPr/>
          <p:nvPr/>
        </p:nvSpPr>
        <p:spPr>
          <a:xfrm>
            <a:off x="4826911" y="1389802"/>
            <a:ext cx="2084251" cy="1669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</a:t>
            </a:r>
          </a:p>
          <a:p>
            <a:pPr algn="ctr"/>
            <a:r>
              <a:rPr lang="en-US" dirty="0"/>
              <a:t>English -&gt; Spanish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84C3A19-03BB-4ADD-A38F-5301BB0EFE6F}"/>
              </a:ext>
            </a:extLst>
          </p:cNvPr>
          <p:cNvSpPr/>
          <p:nvPr/>
        </p:nvSpPr>
        <p:spPr>
          <a:xfrm>
            <a:off x="3506580" y="2224626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41B2972-ADA0-4E17-97DD-88DD4C84D6D3}"/>
              </a:ext>
            </a:extLst>
          </p:cNvPr>
          <p:cNvSpPr/>
          <p:nvPr/>
        </p:nvSpPr>
        <p:spPr>
          <a:xfrm>
            <a:off x="7499458" y="2224626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48EE8789-0E2C-4141-803B-86615D6D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62" y="3468467"/>
            <a:ext cx="1669648" cy="16696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C97B0B-C6AD-4503-8FEF-F60D87846461}"/>
              </a:ext>
            </a:extLst>
          </p:cNvPr>
          <p:cNvSpPr/>
          <p:nvPr/>
        </p:nvSpPr>
        <p:spPr>
          <a:xfrm>
            <a:off x="1755325" y="5282665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DE7502C-7297-4633-998B-1EC42150DE69}"/>
              </a:ext>
            </a:extLst>
          </p:cNvPr>
          <p:cNvSpPr/>
          <p:nvPr/>
        </p:nvSpPr>
        <p:spPr>
          <a:xfrm>
            <a:off x="3506580" y="5273511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309AFBC-D37C-4A6A-BA6F-346E3C25B0F2}"/>
              </a:ext>
            </a:extLst>
          </p:cNvPr>
          <p:cNvSpPr/>
          <p:nvPr/>
        </p:nvSpPr>
        <p:spPr>
          <a:xfrm>
            <a:off x="7499458" y="5273511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6E7DC12-F195-4262-BBD5-41D9FA101229}"/>
              </a:ext>
            </a:extLst>
          </p:cNvPr>
          <p:cNvSpPr/>
          <p:nvPr/>
        </p:nvSpPr>
        <p:spPr>
          <a:xfrm>
            <a:off x="4826911" y="4303290"/>
            <a:ext cx="2084251" cy="1746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  <a:p>
            <a:pPr algn="ctr"/>
            <a:r>
              <a:rPr lang="en-US" dirty="0"/>
              <a:t>Python -&gt; 1/0</a:t>
            </a:r>
          </a:p>
        </p:txBody>
      </p:sp>
      <p:pic>
        <p:nvPicPr>
          <p:cNvPr id="30" name="Graphic 29" descr="Monitor with solid fill">
            <a:extLst>
              <a:ext uri="{FF2B5EF4-FFF2-40B4-BE49-F238E27FC236}">
                <a16:creationId xmlns:a16="http://schemas.microsoft.com/office/drawing/2014/main" id="{6DEF6905-0EA6-43F1-A491-A22359BD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0291" y="4145351"/>
            <a:ext cx="1262685" cy="12626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7AA124-AA85-4AC8-A7BB-9FA7AB386439}"/>
              </a:ext>
            </a:extLst>
          </p:cNvPr>
          <p:cNvSpPr txBox="1"/>
          <p:nvPr/>
        </p:nvSpPr>
        <p:spPr>
          <a:xfrm>
            <a:off x="3523707" y="1574468"/>
            <a:ext cx="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03FDA3-F018-4FA2-B0A8-5526DFE117C2}"/>
              </a:ext>
            </a:extLst>
          </p:cNvPr>
          <p:cNvSpPr txBox="1"/>
          <p:nvPr/>
        </p:nvSpPr>
        <p:spPr>
          <a:xfrm>
            <a:off x="7415641" y="1574468"/>
            <a:ext cx="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943FD-9523-4DFC-9A66-AD54B6968FDE}"/>
              </a:ext>
            </a:extLst>
          </p:cNvPr>
          <p:cNvSpPr txBox="1"/>
          <p:nvPr/>
        </p:nvSpPr>
        <p:spPr>
          <a:xfrm>
            <a:off x="3474127" y="4382843"/>
            <a:ext cx="11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</a:t>
            </a:r>
          </a:p>
          <a:p>
            <a:r>
              <a:rPr lang="en-US" dirty="0"/>
              <a:t>Print(x+2)</a:t>
            </a:r>
          </a:p>
        </p:txBody>
      </p:sp>
      <p:pic>
        <p:nvPicPr>
          <p:cNvPr id="35" name="Graphic 34" descr="Binary with solid fill">
            <a:extLst>
              <a:ext uri="{FF2B5EF4-FFF2-40B4-BE49-F238E27FC236}">
                <a16:creationId xmlns:a16="http://schemas.microsoft.com/office/drawing/2014/main" id="{6CDA32FC-5DE5-4B4A-9842-ECE81FFA0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9458" y="4382843"/>
            <a:ext cx="714908" cy="7149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0DCAB60-81F5-4B14-83BB-A99DB0A22F49}"/>
              </a:ext>
            </a:extLst>
          </p:cNvPr>
          <p:cNvSpPr/>
          <p:nvPr/>
        </p:nvSpPr>
        <p:spPr>
          <a:xfrm>
            <a:off x="9070772" y="5282665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</a:t>
            </a:r>
          </a:p>
        </p:txBody>
      </p:sp>
    </p:spTree>
    <p:extLst>
      <p:ext uri="{BB962C8B-B14F-4D97-AF65-F5344CB8AC3E}">
        <p14:creationId xmlns:p14="http://schemas.microsoft.com/office/powerpoint/2010/main" val="82889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A44D6-8BB8-4CC7-B973-529C66D8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FFFF59-17B1-401D-B41B-C40F37D31B5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Piece of code that’s executed </a:t>
            </a:r>
            <a:r>
              <a:rPr lang="en-US" sz="2000" b="1" dirty="0">
                <a:solidFill>
                  <a:srgbClr val="FF0000"/>
                </a:solidFill>
              </a:rPr>
              <a:t>only</a:t>
            </a:r>
            <a:r>
              <a:rPr lang="en-US" sz="2000" dirty="0"/>
              <a:t> when called by its </a:t>
            </a:r>
            <a:r>
              <a:rPr lang="en-US" sz="2000" b="1" dirty="0"/>
              <a:t>name</a:t>
            </a:r>
            <a:r>
              <a:rPr lang="en-US" sz="2000" dirty="0"/>
              <a:t>.</a:t>
            </a:r>
          </a:p>
          <a:p>
            <a:r>
              <a:rPr lang="en-US" sz="2000" dirty="0"/>
              <a:t>can be reused many times.</a:t>
            </a:r>
          </a:p>
          <a:p>
            <a:r>
              <a:rPr lang="en-US" sz="2000" dirty="0"/>
              <a:t>Divides a large program into smaller, manageable chunks.</a:t>
            </a:r>
          </a:p>
          <a:p>
            <a:r>
              <a:rPr lang="en-US" sz="2000" i="1" dirty="0"/>
              <a:t>Usually</a:t>
            </a:r>
            <a:r>
              <a:rPr lang="en-US" sz="2000" dirty="0"/>
              <a:t> takes in input(s), process it, and then produce an output.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16C4C9-32E5-4BFD-AAEC-86642D01265C}"/>
              </a:ext>
            </a:extLst>
          </p:cNvPr>
          <p:cNvSpPr/>
          <p:nvPr/>
        </p:nvSpPr>
        <p:spPr>
          <a:xfrm>
            <a:off x="4511926" y="3863340"/>
            <a:ext cx="2647507" cy="19723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B2AA-2A98-46DB-9070-4B0EDB7282C1}"/>
              </a:ext>
            </a:extLst>
          </p:cNvPr>
          <p:cNvCxnSpPr>
            <a:cxnSpLocks/>
          </p:cNvCxnSpPr>
          <p:nvPr/>
        </p:nvCxnSpPr>
        <p:spPr>
          <a:xfrm>
            <a:off x="2826665" y="4207034"/>
            <a:ext cx="16267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D409F4-D5CA-4F01-A52C-85F82246F057}"/>
              </a:ext>
            </a:extLst>
          </p:cNvPr>
          <p:cNvCxnSpPr>
            <a:cxnSpLocks/>
          </p:cNvCxnSpPr>
          <p:nvPr/>
        </p:nvCxnSpPr>
        <p:spPr>
          <a:xfrm rot="-60000">
            <a:off x="2635279" y="4810782"/>
            <a:ext cx="1818167" cy="3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23FC0A-C81C-4426-9BC5-7369C5916F6E}"/>
              </a:ext>
            </a:extLst>
          </p:cNvPr>
          <p:cNvCxnSpPr>
            <a:cxnSpLocks/>
          </p:cNvCxnSpPr>
          <p:nvPr/>
        </p:nvCxnSpPr>
        <p:spPr>
          <a:xfrm flipV="1">
            <a:off x="2816014" y="5013167"/>
            <a:ext cx="1637432" cy="4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99219F-F2B6-4175-BA8A-473A28BB7C76}"/>
              </a:ext>
            </a:extLst>
          </p:cNvPr>
          <p:cNvCxnSpPr>
            <a:cxnSpLocks/>
          </p:cNvCxnSpPr>
          <p:nvPr/>
        </p:nvCxnSpPr>
        <p:spPr>
          <a:xfrm rot="-120000">
            <a:off x="7217806" y="4810781"/>
            <a:ext cx="1818167" cy="3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18F9CC-3BF3-4EB3-B021-B555B091C9EE}"/>
              </a:ext>
            </a:extLst>
          </p:cNvPr>
          <p:cNvCxnSpPr>
            <a:cxnSpLocks/>
          </p:cNvCxnSpPr>
          <p:nvPr/>
        </p:nvCxnSpPr>
        <p:spPr>
          <a:xfrm>
            <a:off x="5325138" y="4435634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B98F17-8652-4694-B7DC-04449EA1DC26}"/>
              </a:ext>
            </a:extLst>
          </p:cNvPr>
          <p:cNvCxnSpPr>
            <a:cxnSpLocks/>
          </p:cNvCxnSpPr>
          <p:nvPr/>
        </p:nvCxnSpPr>
        <p:spPr>
          <a:xfrm>
            <a:off x="5447058" y="4617166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14BD15-2E9C-4480-8DF8-AA8B94583378}"/>
              </a:ext>
            </a:extLst>
          </p:cNvPr>
          <p:cNvCxnSpPr>
            <a:cxnSpLocks/>
          </p:cNvCxnSpPr>
          <p:nvPr/>
        </p:nvCxnSpPr>
        <p:spPr>
          <a:xfrm>
            <a:off x="5325138" y="4736624"/>
            <a:ext cx="7708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41C639-41C8-4269-8C3E-262C8311170B}"/>
              </a:ext>
            </a:extLst>
          </p:cNvPr>
          <p:cNvCxnSpPr>
            <a:cxnSpLocks/>
          </p:cNvCxnSpPr>
          <p:nvPr/>
        </p:nvCxnSpPr>
        <p:spPr>
          <a:xfrm>
            <a:off x="5325138" y="4847114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539E81-1213-4A27-96E3-D9FA7922828B}"/>
              </a:ext>
            </a:extLst>
          </p:cNvPr>
          <p:cNvCxnSpPr>
            <a:cxnSpLocks/>
          </p:cNvCxnSpPr>
          <p:nvPr/>
        </p:nvCxnSpPr>
        <p:spPr>
          <a:xfrm>
            <a:off x="5325138" y="4976654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F41B3B-0E79-4136-8C92-B713C12CB902}"/>
              </a:ext>
            </a:extLst>
          </p:cNvPr>
          <p:cNvCxnSpPr>
            <a:cxnSpLocks/>
          </p:cNvCxnSpPr>
          <p:nvPr/>
        </p:nvCxnSpPr>
        <p:spPr>
          <a:xfrm>
            <a:off x="5325138" y="5093516"/>
            <a:ext cx="65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EE59DB-6070-40AB-AFC9-60CC8352070F}"/>
              </a:ext>
            </a:extLst>
          </p:cNvPr>
          <p:cNvCxnSpPr>
            <a:cxnSpLocks/>
          </p:cNvCxnSpPr>
          <p:nvPr/>
        </p:nvCxnSpPr>
        <p:spPr>
          <a:xfrm>
            <a:off x="5325138" y="5206048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A4A4AB-CAAA-45E7-8200-EDA4745991B2}"/>
              </a:ext>
            </a:extLst>
          </p:cNvPr>
          <p:cNvSpPr txBox="1"/>
          <p:nvPr/>
        </p:nvSpPr>
        <p:spPr>
          <a:xfrm>
            <a:off x="1885950" y="3943350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EE8E5A-0569-45C7-87DF-013E1FB6F2C8}"/>
              </a:ext>
            </a:extLst>
          </p:cNvPr>
          <p:cNvSpPr txBox="1"/>
          <p:nvPr/>
        </p:nvSpPr>
        <p:spPr>
          <a:xfrm>
            <a:off x="1885950" y="4643835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2E33D-174D-4494-AC9D-2C297ED5D20E}"/>
              </a:ext>
            </a:extLst>
          </p:cNvPr>
          <p:cNvSpPr txBox="1"/>
          <p:nvPr/>
        </p:nvSpPr>
        <p:spPr>
          <a:xfrm>
            <a:off x="1885950" y="5299443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491836-2185-4019-A830-E4526C45C8B3}"/>
              </a:ext>
            </a:extLst>
          </p:cNvPr>
          <p:cNvSpPr txBox="1"/>
          <p:nvPr/>
        </p:nvSpPr>
        <p:spPr>
          <a:xfrm>
            <a:off x="9036038" y="4623992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051AB9-07FB-48D3-9C9D-24B45ADD016C}"/>
              </a:ext>
            </a:extLst>
          </p:cNvPr>
          <p:cNvCxnSpPr>
            <a:cxnSpLocks/>
          </p:cNvCxnSpPr>
          <p:nvPr/>
        </p:nvCxnSpPr>
        <p:spPr>
          <a:xfrm>
            <a:off x="5447058" y="5299443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189112-E20C-4FE7-9402-C8CD3F6D52C3}"/>
              </a:ext>
            </a:extLst>
          </p:cNvPr>
          <p:cNvSpPr txBox="1"/>
          <p:nvPr/>
        </p:nvSpPr>
        <p:spPr>
          <a:xfrm>
            <a:off x="5239812" y="3435783"/>
            <a:ext cx="17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87522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Function_name </a:t>
            </a:r>
            <a:r>
              <a:rPr lang="en-US" sz="2000" dirty="0"/>
              <a:t>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input1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input2</a:t>
            </a:r>
            <a:r>
              <a:rPr lang="en-US" sz="2000" dirty="0"/>
              <a:t> </a:t>
            </a:r>
            <a:r>
              <a:rPr lang="en-US" sz="2000" b="1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statement 1</a:t>
            </a:r>
          </a:p>
          <a:p>
            <a:pPr marL="0" indent="0">
              <a:buNone/>
            </a:pPr>
            <a:r>
              <a:rPr lang="en-US" sz="2000" dirty="0"/>
              <a:t>	statement 2</a:t>
            </a:r>
          </a:p>
          <a:p>
            <a:pPr marL="0" indent="0">
              <a:buNone/>
            </a:pPr>
            <a:r>
              <a:rPr lang="en-US" sz="2000" dirty="0"/>
              <a:t>	.</a:t>
            </a:r>
          </a:p>
          <a:p>
            <a:pPr marL="0" indent="0">
              <a:buNone/>
            </a:pPr>
            <a:r>
              <a:rPr lang="en-US" sz="2000" dirty="0"/>
              <a:t>	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i="1" dirty="0"/>
              <a:t>output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Function_name </a:t>
            </a:r>
            <a:r>
              <a:rPr lang="en-US" sz="2000" b="1" dirty="0"/>
              <a:t>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input1_value, input2_value 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136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8078-2886-48CE-B299-14121F22E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</p:spTree>
    <p:extLst>
      <p:ext uri="{BB962C8B-B14F-4D97-AF65-F5344CB8AC3E}">
        <p14:creationId xmlns:p14="http://schemas.microsoft.com/office/powerpoint/2010/main" val="286637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Square</a:t>
            </a:r>
            <a:r>
              <a:rPr lang="en-US" sz="2000" b="1" dirty="0"/>
              <a:t> 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my_number </a:t>
            </a:r>
            <a:r>
              <a:rPr lang="en-US" sz="2000" b="1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X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my_number * my_number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Num_A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6"/>
                </a:solidFill>
              </a:rPr>
              <a:t>Square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/>
              <a:t> 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9</a:t>
            </a:r>
          </a:p>
          <a:p>
            <a:pPr marL="0" indent="0">
              <a:buNone/>
            </a:pPr>
            <a:r>
              <a:rPr lang="en-US" sz="2000" dirty="0" err="1"/>
              <a:t>Num_B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6"/>
                </a:solidFill>
              </a:rPr>
              <a:t>Square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2000" b="1" dirty="0"/>
              <a:t> 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81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08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find_average</a:t>
            </a:r>
            <a:r>
              <a:rPr lang="en-US" sz="2000" b="1" dirty="0"/>
              <a:t> 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grade1, grade2, grade3</a:t>
            </a:r>
            <a:r>
              <a:rPr lang="en-US" sz="2000" b="1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total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grade1 + grade2 + grade3 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avg = total / 3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avg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1900" dirty="0" err="1"/>
              <a:t>Average_A</a:t>
            </a:r>
            <a:r>
              <a:rPr lang="en-US" sz="1900" dirty="0"/>
              <a:t> = </a:t>
            </a:r>
            <a:r>
              <a:rPr lang="en-US" sz="1900" b="1" dirty="0">
                <a:solidFill>
                  <a:schemeClr val="accent6"/>
                </a:solidFill>
              </a:rPr>
              <a:t>find_average</a:t>
            </a:r>
            <a:r>
              <a:rPr lang="en-US" sz="1900" b="1" dirty="0"/>
              <a:t> </a:t>
            </a:r>
            <a:r>
              <a:rPr lang="en-US" sz="1900" dirty="0"/>
              <a:t>(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93, 86, 90</a:t>
            </a:r>
            <a:r>
              <a:rPr lang="en-US" sz="1900" b="1" dirty="0"/>
              <a:t> </a:t>
            </a:r>
            <a:r>
              <a:rPr lang="en-US" sz="1900" dirty="0"/>
              <a:t>) </a:t>
            </a:r>
            <a:r>
              <a:rPr lang="en-US" sz="1900" b="1" dirty="0">
                <a:solidFill>
                  <a:srgbClr val="C00000"/>
                </a:solidFill>
                <a:sym typeface="Wingdings" panose="05000000000000000000" pitchFamily="2" charset="2"/>
              </a:rPr>
              <a:t> 89.7</a:t>
            </a:r>
          </a:p>
          <a:p>
            <a:pPr marL="0" indent="0">
              <a:buNone/>
            </a:pPr>
            <a:r>
              <a:rPr lang="en-US" sz="1900" dirty="0" err="1"/>
              <a:t>Average_B</a:t>
            </a:r>
            <a:r>
              <a:rPr lang="en-US" sz="1900" dirty="0"/>
              <a:t> = </a:t>
            </a:r>
            <a:r>
              <a:rPr lang="en-US" sz="1900" b="1" dirty="0">
                <a:solidFill>
                  <a:schemeClr val="accent6"/>
                </a:solidFill>
              </a:rPr>
              <a:t>find_average</a:t>
            </a:r>
            <a:r>
              <a:rPr lang="en-US" sz="1900" b="1" dirty="0"/>
              <a:t> </a:t>
            </a:r>
            <a:r>
              <a:rPr lang="en-US" sz="1900" dirty="0"/>
              <a:t>(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95, 97, 72</a:t>
            </a:r>
            <a:r>
              <a:rPr lang="en-US" sz="1900" b="1" dirty="0"/>
              <a:t> </a:t>
            </a:r>
            <a:r>
              <a:rPr lang="en-US" sz="1900" dirty="0"/>
              <a:t>) </a:t>
            </a:r>
            <a:r>
              <a:rPr lang="en-US" sz="1900" b="1" dirty="0">
                <a:solidFill>
                  <a:srgbClr val="C00000"/>
                </a:solidFill>
                <a:sym typeface="Wingdings" panose="05000000000000000000" pitchFamily="2" charset="2"/>
              </a:rPr>
              <a:t> 88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Average_C</a:t>
            </a:r>
            <a:r>
              <a:rPr lang="en-US" sz="1900" dirty="0"/>
              <a:t> = </a:t>
            </a:r>
            <a:r>
              <a:rPr lang="en-US" sz="1900" b="1" dirty="0">
                <a:solidFill>
                  <a:schemeClr val="accent6"/>
                </a:solidFill>
              </a:rPr>
              <a:t>find_average</a:t>
            </a:r>
            <a:r>
              <a:rPr lang="en-US" sz="1900" b="1" dirty="0"/>
              <a:t> </a:t>
            </a:r>
            <a:r>
              <a:rPr lang="en-US" sz="1900" dirty="0"/>
              <a:t>(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93, 84, 88</a:t>
            </a:r>
            <a:r>
              <a:rPr lang="en-US" sz="1900" b="1" dirty="0"/>
              <a:t> </a:t>
            </a:r>
            <a:r>
              <a:rPr lang="en-US" sz="1900" dirty="0"/>
              <a:t>) </a:t>
            </a:r>
            <a:r>
              <a:rPr lang="en-US" sz="1900" b="1" dirty="0">
                <a:solidFill>
                  <a:srgbClr val="C00000"/>
                </a:solidFill>
                <a:sym typeface="Wingdings" panose="05000000000000000000" pitchFamily="2" charset="2"/>
              </a:rPr>
              <a:t> 88.3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45224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welcome_message</a:t>
            </a:r>
            <a:r>
              <a:rPr lang="en-US" sz="2000" b="1" dirty="0"/>
              <a:t> ( 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print ( “ Welcome! ” 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welcome_message </a:t>
            </a:r>
            <a:r>
              <a:rPr lang="en-US" sz="2000" b="1" dirty="0"/>
              <a:t>( )</a:t>
            </a:r>
            <a:endParaRPr lang="en-US" sz="2000" dirty="0"/>
          </a:p>
        </p:txBody>
      </p:sp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420F8805-D999-49C3-9EA3-05412EFD2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9740" y="5001577"/>
            <a:ext cx="1691640" cy="1691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F4BB9-7B18-48CE-B4D6-47029BC1A22E}"/>
              </a:ext>
            </a:extLst>
          </p:cNvPr>
          <p:cNvSpPr txBox="1"/>
          <p:nvPr/>
        </p:nvSpPr>
        <p:spPr>
          <a:xfrm>
            <a:off x="9658350" y="54978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68305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D4484-AFDD-4420-936B-108A10FA7C7C}"/>
              </a:ext>
            </a:extLst>
          </p:cNvPr>
          <p:cNvSpPr/>
          <p:nvPr/>
        </p:nvSpPr>
        <p:spPr>
          <a:xfrm>
            <a:off x="4650105" y="228600"/>
            <a:ext cx="2571750" cy="12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D3714C-0EF4-4858-8680-F0A92923C044}"/>
              </a:ext>
            </a:extLst>
          </p:cNvPr>
          <p:cNvCxnSpPr>
            <a:cxnSpLocks/>
          </p:cNvCxnSpPr>
          <p:nvPr/>
        </p:nvCxnSpPr>
        <p:spPr>
          <a:xfrm>
            <a:off x="5935980" y="1463040"/>
            <a:ext cx="0" cy="112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25355E-122F-461A-BBC4-CBF9ADA3948E}"/>
              </a:ext>
            </a:extLst>
          </p:cNvPr>
          <p:cNvCxnSpPr/>
          <p:nvPr/>
        </p:nvCxnSpPr>
        <p:spPr>
          <a:xfrm flipH="1">
            <a:off x="2217420" y="2583180"/>
            <a:ext cx="371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E9295-4749-40C0-A2A5-EC00A874A4BF}"/>
              </a:ext>
            </a:extLst>
          </p:cNvPr>
          <p:cNvCxnSpPr/>
          <p:nvPr/>
        </p:nvCxnSpPr>
        <p:spPr>
          <a:xfrm flipH="1">
            <a:off x="5935980" y="2583180"/>
            <a:ext cx="371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44F33B-2708-44E7-B161-0F97DB849ECB}"/>
              </a:ext>
            </a:extLst>
          </p:cNvPr>
          <p:cNvCxnSpPr/>
          <p:nvPr/>
        </p:nvCxnSpPr>
        <p:spPr>
          <a:xfrm>
            <a:off x="2217420" y="2583180"/>
            <a:ext cx="0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76C2B-1DAC-489C-A14B-B14940E2F0FB}"/>
              </a:ext>
            </a:extLst>
          </p:cNvPr>
          <p:cNvCxnSpPr/>
          <p:nvPr/>
        </p:nvCxnSpPr>
        <p:spPr>
          <a:xfrm>
            <a:off x="9654540" y="2583180"/>
            <a:ext cx="0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D2E760-23CB-48F0-BD8B-F2698CD7F4B9}"/>
              </a:ext>
            </a:extLst>
          </p:cNvPr>
          <p:cNvSpPr txBox="1"/>
          <p:nvPr/>
        </p:nvSpPr>
        <p:spPr>
          <a:xfrm>
            <a:off x="1577340" y="385191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User-Defined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F81C5-4C66-451A-B5EE-16941D01CCB2}"/>
              </a:ext>
            </a:extLst>
          </p:cNvPr>
          <p:cNvSpPr txBox="1"/>
          <p:nvPr/>
        </p:nvSpPr>
        <p:spPr>
          <a:xfrm>
            <a:off x="8511543" y="3840480"/>
            <a:ext cx="31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Predefined(built-in/imported)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1C6AA-A4C9-456E-86CA-9E59CF2A8E43}"/>
              </a:ext>
            </a:extLst>
          </p:cNvPr>
          <p:cNvSpPr/>
          <p:nvPr/>
        </p:nvSpPr>
        <p:spPr>
          <a:xfrm>
            <a:off x="1200150" y="4209812"/>
            <a:ext cx="2183130" cy="199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define them and then call(use) them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7ECE3B-EB92-4AE6-B883-13053D3C8C05}"/>
              </a:ext>
            </a:extLst>
          </p:cNvPr>
          <p:cNvSpPr/>
          <p:nvPr/>
        </p:nvSpPr>
        <p:spPr>
          <a:xfrm>
            <a:off x="8511543" y="4209812"/>
            <a:ext cx="2899411" cy="239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already defined, you just call(use) them</a:t>
            </a:r>
          </a:p>
          <a:p>
            <a:pPr algn="ctr"/>
            <a:r>
              <a:rPr lang="en-US" dirty="0"/>
              <a:t>Examples: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Abs(num)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Min(num1, num2, …)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Print(message)</a:t>
            </a:r>
          </a:p>
        </p:txBody>
      </p:sp>
    </p:spTree>
    <p:extLst>
      <p:ext uri="{BB962C8B-B14F-4D97-AF65-F5344CB8AC3E}">
        <p14:creationId xmlns:p14="http://schemas.microsoft.com/office/powerpoint/2010/main" val="2759305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3600-593D-4BC4-912B-4A695977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Colon(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/>
              <a:t>) and Indentation( 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61AFC-786A-4C93-A459-F5BCF2ACF36E}"/>
              </a:ext>
            </a:extLst>
          </p:cNvPr>
          <p:cNvSpPr txBox="1"/>
          <p:nvPr/>
        </p:nvSpPr>
        <p:spPr>
          <a:xfrm>
            <a:off x="1131570" y="2628900"/>
            <a:ext cx="23431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</a:t>
            </a:r>
            <a:r>
              <a:rPr lang="en-US" sz="1800" dirty="0"/>
              <a:t> ( condition ) </a:t>
            </a:r>
            <a:r>
              <a:rPr lang="en-US" sz="2800" dirty="0">
                <a:solidFill>
                  <a:srgbClr val="CC33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/>
              <a:t>	action1</a:t>
            </a:r>
          </a:p>
          <a:p>
            <a:pPr marL="0" indent="0">
              <a:buNone/>
            </a:pPr>
            <a:r>
              <a:rPr lang="en-US" sz="1800" dirty="0"/>
              <a:t>	action2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C33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/>
              <a:t>	action3</a:t>
            </a:r>
          </a:p>
          <a:p>
            <a:pPr marL="0" indent="0">
              <a:buNone/>
            </a:pPr>
            <a:r>
              <a:rPr lang="en-US" sz="1800" dirty="0"/>
              <a:t>	action4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E7079-27F5-4B55-860D-32ED053FD33E}"/>
              </a:ext>
            </a:extLst>
          </p:cNvPr>
          <p:cNvSpPr txBox="1"/>
          <p:nvPr/>
        </p:nvSpPr>
        <p:spPr>
          <a:xfrm>
            <a:off x="4804410" y="2628900"/>
            <a:ext cx="23431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For</a:t>
            </a:r>
            <a:r>
              <a:rPr lang="en-US" sz="1800" dirty="0"/>
              <a:t> item </a:t>
            </a:r>
            <a:r>
              <a:rPr lang="en-US" sz="1800" dirty="0">
                <a:solidFill>
                  <a:srgbClr val="FF0000"/>
                </a:solidFill>
              </a:rPr>
              <a:t>in</a:t>
            </a:r>
            <a:r>
              <a:rPr lang="en-US" sz="1800" dirty="0"/>
              <a:t> my_list </a:t>
            </a:r>
            <a:r>
              <a:rPr lang="en-US" sz="2800" dirty="0">
                <a:solidFill>
                  <a:srgbClr val="CC3300"/>
                </a:solidFill>
              </a:rPr>
              <a:t>:</a:t>
            </a:r>
            <a:endParaRPr lang="en-US" sz="2800" dirty="0"/>
          </a:p>
          <a:p>
            <a:pPr marL="0" indent="0">
              <a:buNone/>
            </a:pPr>
            <a:r>
              <a:rPr lang="en-US" sz="1800" dirty="0"/>
              <a:t>	action1</a:t>
            </a:r>
          </a:p>
          <a:p>
            <a:pPr marL="0" indent="0">
              <a:buNone/>
            </a:pPr>
            <a:r>
              <a:rPr lang="en-US" sz="1800" dirty="0"/>
              <a:t>	action2</a:t>
            </a:r>
          </a:p>
          <a:p>
            <a:pPr marL="0" indent="0">
              <a:buNone/>
            </a:pPr>
            <a:r>
              <a:rPr lang="en-US" sz="1800" dirty="0"/>
              <a:t>	action3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action4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DB04C-4F66-4D67-BD09-CA0A9B462FBD}"/>
              </a:ext>
            </a:extLst>
          </p:cNvPr>
          <p:cNvSpPr txBox="1"/>
          <p:nvPr/>
        </p:nvSpPr>
        <p:spPr>
          <a:xfrm>
            <a:off x="8587740" y="2628900"/>
            <a:ext cx="27660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sz="1800" dirty="0"/>
              <a:t> my_function( input1 ) </a:t>
            </a:r>
            <a:r>
              <a:rPr lang="en-US" sz="2800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( condition ) </a:t>
            </a:r>
            <a:r>
              <a:rPr lang="en-US" b="1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/>
              <a:t>	action1</a:t>
            </a:r>
          </a:p>
          <a:p>
            <a:pPr lvl="1"/>
            <a:r>
              <a:rPr lang="en-US" dirty="0"/>
              <a:t>	action2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/>
              <a:t>	action3</a:t>
            </a:r>
          </a:p>
          <a:p>
            <a:pPr lvl="1"/>
            <a:r>
              <a:rPr lang="en-US" dirty="0"/>
              <a:t>	action4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item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my_list </a:t>
            </a:r>
            <a:r>
              <a:rPr lang="en-US" b="1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/>
              <a:t>	action5</a:t>
            </a:r>
          </a:p>
          <a:p>
            <a:pPr lvl="1"/>
            <a:r>
              <a:rPr lang="en-US" dirty="0"/>
              <a:t>	action6</a:t>
            </a:r>
          </a:p>
          <a:p>
            <a:pPr lvl="1"/>
            <a:r>
              <a:rPr lang="en-US" dirty="0"/>
              <a:t>	action7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DC530-4391-470B-A90B-611FBF349C6B}"/>
              </a:ext>
            </a:extLst>
          </p:cNvPr>
          <p:cNvSpPr/>
          <p:nvPr/>
        </p:nvSpPr>
        <p:spPr>
          <a:xfrm>
            <a:off x="1291590" y="3177183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EA65D-2145-4B84-B811-A078AD88C138}"/>
              </a:ext>
            </a:extLst>
          </p:cNvPr>
          <p:cNvSpPr/>
          <p:nvPr/>
        </p:nvSpPr>
        <p:spPr>
          <a:xfrm>
            <a:off x="1291590" y="3444508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36D6A8-9697-4E0C-A7A5-B7B3D9555D41}"/>
              </a:ext>
            </a:extLst>
          </p:cNvPr>
          <p:cNvSpPr/>
          <p:nvPr/>
        </p:nvSpPr>
        <p:spPr>
          <a:xfrm>
            <a:off x="1291590" y="3971240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9A331-7D1B-4F9A-A42B-C5E380621192}"/>
              </a:ext>
            </a:extLst>
          </p:cNvPr>
          <p:cNvSpPr/>
          <p:nvPr/>
        </p:nvSpPr>
        <p:spPr>
          <a:xfrm>
            <a:off x="1291590" y="4253016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4DF22-6491-48F9-9756-4B1721EB6776}"/>
              </a:ext>
            </a:extLst>
          </p:cNvPr>
          <p:cNvSpPr/>
          <p:nvPr/>
        </p:nvSpPr>
        <p:spPr>
          <a:xfrm>
            <a:off x="4998720" y="3177183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84839A-52D0-4B49-9BCE-2BAE58087272}"/>
              </a:ext>
            </a:extLst>
          </p:cNvPr>
          <p:cNvSpPr/>
          <p:nvPr/>
        </p:nvSpPr>
        <p:spPr>
          <a:xfrm>
            <a:off x="4998720" y="3444508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E488D-9EF9-4FA2-8A0B-DB2609283324}"/>
              </a:ext>
            </a:extLst>
          </p:cNvPr>
          <p:cNvSpPr/>
          <p:nvPr/>
        </p:nvSpPr>
        <p:spPr>
          <a:xfrm>
            <a:off x="4998720" y="3730660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A53A1-9F51-4671-87AF-DEBD7DF58A4D}"/>
              </a:ext>
            </a:extLst>
          </p:cNvPr>
          <p:cNvSpPr/>
          <p:nvPr/>
        </p:nvSpPr>
        <p:spPr>
          <a:xfrm>
            <a:off x="8698230" y="3177183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B37D5-700C-4CBF-923E-FC8F9E21C9B8}"/>
              </a:ext>
            </a:extLst>
          </p:cNvPr>
          <p:cNvSpPr/>
          <p:nvPr/>
        </p:nvSpPr>
        <p:spPr>
          <a:xfrm>
            <a:off x="9144000" y="3465641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7B65D5-1BC5-48B1-A6EF-50B89C31877C}"/>
              </a:ext>
            </a:extLst>
          </p:cNvPr>
          <p:cNvSpPr/>
          <p:nvPr/>
        </p:nvSpPr>
        <p:spPr>
          <a:xfrm>
            <a:off x="9144000" y="3730660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BEB5D-5A7B-4C7F-B830-DCB29168400E}"/>
              </a:ext>
            </a:extLst>
          </p:cNvPr>
          <p:cNvSpPr/>
          <p:nvPr/>
        </p:nvSpPr>
        <p:spPr>
          <a:xfrm>
            <a:off x="9144000" y="5678670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008428-7FA4-46FF-836C-D3E694B05620}"/>
              </a:ext>
            </a:extLst>
          </p:cNvPr>
          <p:cNvSpPr/>
          <p:nvPr/>
        </p:nvSpPr>
        <p:spPr>
          <a:xfrm>
            <a:off x="9144000" y="4552503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23CDA-DD25-454C-AEBA-E1E1F7A245B1}"/>
              </a:ext>
            </a:extLst>
          </p:cNvPr>
          <p:cNvSpPr/>
          <p:nvPr/>
        </p:nvSpPr>
        <p:spPr>
          <a:xfrm>
            <a:off x="9144000" y="5108927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D1D556-C88F-4817-9900-66AA76C81652}"/>
              </a:ext>
            </a:extLst>
          </p:cNvPr>
          <p:cNvSpPr/>
          <p:nvPr/>
        </p:nvSpPr>
        <p:spPr>
          <a:xfrm>
            <a:off x="9144000" y="5384795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3306A-CA5A-4DE9-9DF2-60CC825C4007}"/>
              </a:ext>
            </a:extLst>
          </p:cNvPr>
          <p:cNvSpPr/>
          <p:nvPr/>
        </p:nvSpPr>
        <p:spPr>
          <a:xfrm>
            <a:off x="9144000" y="4302382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DBF10E6-20E6-48FB-8A8E-781AC767A6B8}"/>
              </a:ext>
            </a:extLst>
          </p:cNvPr>
          <p:cNvCxnSpPr/>
          <p:nvPr/>
        </p:nvCxnSpPr>
        <p:spPr>
          <a:xfrm rot="5400000">
            <a:off x="1634014" y="4388644"/>
            <a:ext cx="4412932" cy="12700"/>
          </a:xfrm>
          <a:prstGeom prst="curvedConnector3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E7A8F-38FD-47EA-8353-48782B17BD58}"/>
              </a:ext>
            </a:extLst>
          </p:cNvPr>
          <p:cNvSpPr/>
          <p:nvPr/>
        </p:nvSpPr>
        <p:spPr>
          <a:xfrm>
            <a:off x="9144000" y="4295135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4521275-8052-4C44-A9F0-2359E52810C1}"/>
              </a:ext>
            </a:extLst>
          </p:cNvPr>
          <p:cNvCxnSpPr/>
          <p:nvPr/>
        </p:nvCxnSpPr>
        <p:spPr>
          <a:xfrm rot="5400000">
            <a:off x="5661184" y="4382294"/>
            <a:ext cx="4412932" cy="12700"/>
          </a:xfrm>
          <a:prstGeom prst="curvedConnector3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3A37E34-F3D2-44B9-AEB4-C535FD407314}"/>
              </a:ext>
            </a:extLst>
          </p:cNvPr>
          <p:cNvSpPr/>
          <p:nvPr/>
        </p:nvSpPr>
        <p:spPr>
          <a:xfrm>
            <a:off x="8587740" y="969029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66F586-E27C-4107-BDC9-873731D5E835}"/>
              </a:ext>
            </a:extLst>
          </p:cNvPr>
          <p:cNvSpPr txBox="1"/>
          <p:nvPr/>
        </p:nvSpPr>
        <p:spPr>
          <a:xfrm>
            <a:off x="3834130" y="1600291"/>
            <a:ext cx="879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together to indicate a code block</a:t>
            </a:r>
          </a:p>
        </p:txBody>
      </p:sp>
    </p:spTree>
    <p:extLst>
      <p:ext uri="{BB962C8B-B14F-4D97-AF65-F5344CB8AC3E}">
        <p14:creationId xmlns:p14="http://schemas.microsoft.com/office/powerpoint/2010/main" val="2412887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C22F2E-9894-46C9-99E8-960B8386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Tracing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F8B57C-D27E-49EA-86F9-168D2D50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4582814"/>
            <a:ext cx="592598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Simulating program execution by tracking and updating variable values by hand</a:t>
            </a:r>
          </a:p>
        </p:txBody>
      </p:sp>
      <p:pic>
        <p:nvPicPr>
          <p:cNvPr id="8" name="Graphic 7" descr="Scribble with solid fill">
            <a:extLst>
              <a:ext uri="{FF2B5EF4-FFF2-40B4-BE49-F238E27FC236}">
                <a16:creationId xmlns:a16="http://schemas.microsoft.com/office/drawing/2014/main" id="{0E0D1AA9-457E-45F5-B777-BAC1E801B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4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A6C10-B7AB-4A90-8AC0-9440F82DFE8C}"/>
              </a:ext>
            </a:extLst>
          </p:cNvPr>
          <p:cNvSpPr/>
          <p:nvPr/>
        </p:nvSpPr>
        <p:spPr>
          <a:xfrm>
            <a:off x="591878" y="735529"/>
            <a:ext cx="3274828" cy="35831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019D1-36F6-4EFD-BE96-249324FD0B05}"/>
              </a:ext>
            </a:extLst>
          </p:cNvPr>
          <p:cNvSpPr txBox="1"/>
          <p:nvPr/>
        </p:nvSpPr>
        <p:spPr>
          <a:xfrm>
            <a:off x="756905" y="990711"/>
            <a:ext cx="38702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list1 = [10, 20, 30]</a:t>
            </a:r>
          </a:p>
          <a:p>
            <a:r>
              <a:rPr lang="en-US" sz="2200" dirty="0"/>
              <a:t>list2 = [1, 2, 3]</a:t>
            </a:r>
          </a:p>
          <a:p>
            <a:endParaRPr lang="en-US" sz="2200" dirty="0"/>
          </a:p>
          <a:p>
            <a:r>
              <a:rPr lang="en-US" sz="2200" dirty="0"/>
              <a:t>for x in list1:</a:t>
            </a:r>
          </a:p>
          <a:p>
            <a:r>
              <a:rPr lang="en-US" sz="2200" dirty="0"/>
              <a:t>     for y in list2:</a:t>
            </a:r>
          </a:p>
          <a:p>
            <a:r>
              <a:rPr lang="en-US" sz="2200" dirty="0"/>
              <a:t>          z = x * y</a:t>
            </a:r>
          </a:p>
          <a:p>
            <a:r>
              <a:rPr lang="en-US" sz="2200" dirty="0"/>
              <a:t>          print( z )</a:t>
            </a:r>
          </a:p>
          <a:p>
            <a:r>
              <a:rPr lang="en-US" sz="2200" dirty="0"/>
              <a:t>     print("\n")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566FD-A51E-464A-A26E-744CFBF9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241" y="576041"/>
            <a:ext cx="3222935" cy="3902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E6FCC-2CE7-470E-A188-8E6D52946CAA}"/>
              </a:ext>
            </a:extLst>
          </p:cNvPr>
          <p:cNvSpPr txBox="1"/>
          <p:nvPr/>
        </p:nvSpPr>
        <p:spPr>
          <a:xfrm>
            <a:off x="1516911" y="285458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941E4-5E83-43C5-A270-E7A05835749A}"/>
              </a:ext>
            </a:extLst>
          </p:cNvPr>
          <p:cNvSpPr txBox="1"/>
          <p:nvPr/>
        </p:nvSpPr>
        <p:spPr>
          <a:xfrm>
            <a:off x="8700976" y="199620"/>
            <a:ext cx="163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trace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08807-8BE2-4DA8-BA5E-4294157D59B8}"/>
              </a:ext>
            </a:extLst>
          </p:cNvPr>
          <p:cNvSpPr txBox="1"/>
          <p:nvPr/>
        </p:nvSpPr>
        <p:spPr>
          <a:xfrm>
            <a:off x="4486164" y="3870423"/>
            <a:ext cx="1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Computer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8245CC-8C93-4293-BC90-FA97DD2B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38" y="4318701"/>
            <a:ext cx="1724025" cy="22002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6F38FE-1CAD-406A-B6FD-3E5D9A14C2CA}"/>
              </a:ext>
            </a:extLst>
          </p:cNvPr>
          <p:cNvCxnSpPr/>
          <p:nvPr/>
        </p:nvCxnSpPr>
        <p:spPr>
          <a:xfrm>
            <a:off x="871870" y="2391094"/>
            <a:ext cx="0" cy="12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7B4764-65F3-4DF8-9AB1-7107B49E79AD}"/>
              </a:ext>
            </a:extLst>
          </p:cNvPr>
          <p:cNvCxnSpPr>
            <a:cxnSpLocks/>
          </p:cNvCxnSpPr>
          <p:nvPr/>
        </p:nvCxnSpPr>
        <p:spPr>
          <a:xfrm>
            <a:off x="1205023" y="2657080"/>
            <a:ext cx="0" cy="77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087E-AB4A-4BE9-9B7F-35ED83F1D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Vocabulary(Keywords)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210AAB-E0C4-4D10-82FF-5A4D2A3225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4486329"/>
              </p:ext>
            </p:extLst>
          </p:nvPr>
        </p:nvGraphicFramePr>
        <p:xfrm>
          <a:off x="839788" y="2505075"/>
          <a:ext cx="515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4154437039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365983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4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6228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2CBE8-3E2A-4FBF-8FBC-9A45D404B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Grammar(Syntax)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D5FDF04-5378-4DBE-AA2B-4FC06F214BD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232688"/>
              </p:ext>
            </p:extLst>
          </p:nvPr>
        </p:nvGraphicFramePr>
        <p:xfrm>
          <a:off x="6172200" y="2505075"/>
          <a:ext cx="518318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921607647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401008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1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 is.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Cats 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 ( )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Print 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4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C2DC-8D36-44CF-B64B-88781CE2A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7409-39D9-4140-B31A-760C94CDA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right way!</a:t>
            </a:r>
          </a:p>
        </p:txBody>
      </p:sp>
    </p:spTree>
    <p:extLst>
      <p:ext uri="{BB962C8B-B14F-4D97-AF65-F5344CB8AC3E}">
        <p14:creationId xmlns:p14="http://schemas.microsoft.com/office/powerpoint/2010/main" val="806440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6287-CF9E-474A-AC2C-79E17E2A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1370435"/>
            <a:ext cx="3200451" cy="416165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1) Clearly define the </a:t>
            </a:r>
            <a:r>
              <a:rPr lang="en-US" sz="2000" b="1" dirty="0">
                <a:solidFill>
                  <a:srgbClr val="FEFFFF"/>
                </a:solidFill>
              </a:rPr>
              <a:t>goal</a:t>
            </a:r>
            <a:r>
              <a:rPr lang="en-US" sz="2000" dirty="0">
                <a:solidFill>
                  <a:srgbClr val="FEFFFF"/>
                </a:solidFill>
              </a:rPr>
              <a:t> of the program.</a:t>
            </a:r>
          </a:p>
          <a:p>
            <a:endParaRPr lang="en-US" sz="2000" dirty="0">
              <a:solidFill>
                <a:srgbClr val="FEFFFF"/>
              </a:solidFill>
            </a:endParaRPr>
          </a:p>
          <a:p>
            <a:r>
              <a:rPr lang="en-US" sz="2000" dirty="0">
                <a:solidFill>
                  <a:srgbClr val="FEFFFF"/>
                </a:solidFill>
              </a:rPr>
              <a:t>2) Write the </a:t>
            </a:r>
            <a:r>
              <a:rPr lang="en-US" sz="2000" b="1" dirty="0">
                <a:solidFill>
                  <a:srgbClr val="FEFFFF"/>
                </a:solidFill>
              </a:rPr>
              <a:t>steps</a:t>
            </a:r>
            <a:r>
              <a:rPr lang="en-US" sz="2000" dirty="0">
                <a:solidFill>
                  <a:srgbClr val="FEFFFF"/>
                </a:solidFill>
              </a:rPr>
              <a:t> in your own language.</a:t>
            </a:r>
          </a:p>
          <a:p>
            <a:endParaRPr lang="en-US" sz="2000" dirty="0">
              <a:solidFill>
                <a:srgbClr val="FEFFFF"/>
              </a:solidFill>
            </a:endParaRPr>
          </a:p>
          <a:p>
            <a:r>
              <a:rPr lang="en-US" sz="2000" dirty="0">
                <a:solidFill>
                  <a:srgbClr val="FEFFFF"/>
                </a:solidFill>
              </a:rPr>
              <a:t>3) </a:t>
            </a:r>
            <a:r>
              <a:rPr lang="en-US" sz="2000" b="1" dirty="0">
                <a:solidFill>
                  <a:srgbClr val="FEFFFF"/>
                </a:solidFill>
              </a:rPr>
              <a:t>Translate</a:t>
            </a:r>
            <a:r>
              <a:rPr lang="en-US" sz="2000" dirty="0">
                <a:solidFill>
                  <a:srgbClr val="FEFFFF"/>
                </a:solidFill>
              </a:rPr>
              <a:t> steps into code using the tools available.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881712-A11F-4AFF-9364-1AA59BD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678182"/>
            <a:ext cx="6539075" cy="518221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9AF64C4-3902-48B4-BF8B-FA067BE2E818}"/>
              </a:ext>
            </a:extLst>
          </p:cNvPr>
          <p:cNvSpPr/>
          <p:nvPr/>
        </p:nvSpPr>
        <p:spPr>
          <a:xfrm>
            <a:off x="2562927" y="4135395"/>
            <a:ext cx="914400" cy="4051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2165-7C42-4B3B-BDEA-12E02DBF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CF0A-A7C0-4E85-B08E-2110458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program that swaps the values of the variables x = 3 and y=8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878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2165-7C42-4B3B-BDEA-12E02DBF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CF0A-A7C0-4E85-B08E-2110458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function that that finds the minimum of 3 numbers passed as inputs(parameters).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61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Filing Box Archive outline">
            <a:extLst>
              <a:ext uri="{FF2B5EF4-FFF2-40B4-BE49-F238E27FC236}">
                <a16:creationId xmlns:a16="http://schemas.microsoft.com/office/drawing/2014/main" id="{161760F5-1904-4531-9D57-E4255F261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3044" y="798604"/>
            <a:ext cx="624028" cy="74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4822D-5D66-4F92-BF34-353D03E16899}"/>
              </a:ext>
            </a:extLst>
          </p:cNvPr>
          <p:cNvSpPr txBox="1"/>
          <p:nvPr/>
        </p:nvSpPr>
        <p:spPr>
          <a:xfrm>
            <a:off x="4646449" y="1167936"/>
            <a:ext cx="28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9357D-A510-4D37-8A38-2C8DC8B658F0}"/>
              </a:ext>
            </a:extLst>
          </p:cNvPr>
          <p:cNvSpPr txBox="1"/>
          <p:nvPr/>
        </p:nvSpPr>
        <p:spPr>
          <a:xfrm>
            <a:off x="4610367" y="675493"/>
            <a:ext cx="28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</a:p>
        </p:txBody>
      </p:sp>
      <p:pic>
        <p:nvPicPr>
          <p:cNvPr id="10" name="Graphic 9" descr="Filing Box Archive outline">
            <a:extLst>
              <a:ext uri="{FF2B5EF4-FFF2-40B4-BE49-F238E27FC236}">
                <a16:creationId xmlns:a16="http://schemas.microsoft.com/office/drawing/2014/main" id="{5C279F08-F004-4C49-AB0F-D82306ED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854" y="1354734"/>
            <a:ext cx="624028" cy="747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2C9E3-0B19-471D-90E7-1729E5626380}"/>
              </a:ext>
            </a:extLst>
          </p:cNvPr>
          <p:cNvSpPr txBox="1"/>
          <p:nvPr/>
        </p:nvSpPr>
        <p:spPr>
          <a:xfrm>
            <a:off x="5260929" y="1730413"/>
            <a:ext cx="28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4E4D5-3EF7-47B8-88AE-EBD90CCD1F0A}"/>
              </a:ext>
            </a:extLst>
          </p:cNvPr>
          <p:cNvSpPr txBox="1"/>
          <p:nvPr/>
        </p:nvSpPr>
        <p:spPr>
          <a:xfrm>
            <a:off x="5224847" y="1237970"/>
            <a:ext cx="28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3C565-75C0-45B4-B674-43C3E423B3CE}"/>
              </a:ext>
            </a:extLst>
          </p:cNvPr>
          <p:cNvSpPr/>
          <p:nvPr/>
        </p:nvSpPr>
        <p:spPr>
          <a:xfrm>
            <a:off x="7491936" y="1314044"/>
            <a:ext cx="2079854" cy="1158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=</a:t>
            </a:r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400" dirty="0"/>
              <a:t>&lt;</a:t>
            </a:r>
          </a:p>
          <a:p>
            <a:pPr algn="ctr"/>
            <a:r>
              <a:rPr lang="en-US" sz="1400" dirty="0"/>
              <a:t>and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960F1B-A2BA-4288-A509-2EFACD2DC86D}"/>
              </a:ext>
            </a:extLst>
          </p:cNvPr>
          <p:cNvSpPr/>
          <p:nvPr/>
        </p:nvSpPr>
        <p:spPr>
          <a:xfrm>
            <a:off x="2692006" y="2614092"/>
            <a:ext cx="747143" cy="12416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item1</a:t>
            </a:r>
          </a:p>
          <a:p>
            <a:endParaRPr lang="en-US" sz="1100" dirty="0"/>
          </a:p>
          <a:p>
            <a:r>
              <a:rPr lang="en-US" sz="1100" dirty="0"/>
              <a:t>Item2</a:t>
            </a:r>
          </a:p>
          <a:p>
            <a:endParaRPr lang="en-US" sz="1100" dirty="0"/>
          </a:p>
          <a:p>
            <a:r>
              <a:rPr lang="en-US" sz="1100" dirty="0"/>
              <a:t>Item3</a:t>
            </a:r>
          </a:p>
          <a:p>
            <a:pPr algn="ctr"/>
            <a:endParaRPr lang="en-US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0E26BA-29F6-4287-B19B-AAC2B9F3361A}"/>
              </a:ext>
            </a:extLst>
          </p:cNvPr>
          <p:cNvSpPr/>
          <p:nvPr/>
        </p:nvSpPr>
        <p:spPr>
          <a:xfrm>
            <a:off x="3908733" y="2597205"/>
            <a:ext cx="1181121" cy="12075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rgbClr val="FFC000"/>
                </a:solidFill>
              </a:rPr>
              <a:t>Key1</a:t>
            </a:r>
            <a:r>
              <a:rPr lang="en-US" sz="1100" dirty="0"/>
              <a:t>: </a:t>
            </a:r>
            <a:r>
              <a:rPr lang="en-US" sz="1100" b="1" i="1" dirty="0">
                <a:solidFill>
                  <a:srgbClr val="92D050"/>
                </a:solidFill>
              </a:rPr>
              <a:t>Value1</a:t>
            </a:r>
          </a:p>
          <a:p>
            <a:endParaRPr lang="en-US" sz="1100" dirty="0"/>
          </a:p>
          <a:p>
            <a:r>
              <a:rPr lang="en-US" sz="1100" i="1" dirty="0">
                <a:solidFill>
                  <a:srgbClr val="FFC000"/>
                </a:solidFill>
              </a:rPr>
              <a:t>Key2</a:t>
            </a:r>
            <a:r>
              <a:rPr lang="en-US" sz="1100" dirty="0"/>
              <a:t>: </a:t>
            </a:r>
            <a:r>
              <a:rPr lang="en-US" sz="1100" b="1" i="1" dirty="0">
                <a:solidFill>
                  <a:srgbClr val="92D050"/>
                </a:solidFill>
              </a:rPr>
              <a:t>Value2</a:t>
            </a:r>
          </a:p>
          <a:p>
            <a:endParaRPr lang="en-US" sz="1100" dirty="0"/>
          </a:p>
          <a:p>
            <a:r>
              <a:rPr lang="en-US" sz="1100" i="1" dirty="0">
                <a:solidFill>
                  <a:srgbClr val="FFC000"/>
                </a:solidFill>
              </a:rPr>
              <a:t>Key3</a:t>
            </a:r>
            <a:r>
              <a:rPr lang="en-US" sz="1100" dirty="0"/>
              <a:t>: </a:t>
            </a:r>
            <a:r>
              <a:rPr lang="en-US" sz="1100" b="1" i="1" dirty="0">
                <a:solidFill>
                  <a:srgbClr val="92D050"/>
                </a:solidFill>
              </a:rPr>
              <a:t>Value3</a:t>
            </a:r>
          </a:p>
          <a:p>
            <a:pPr algn="ctr"/>
            <a:endParaRPr lang="en-US" sz="1100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2056AE5-0201-4108-8952-A023C5A0E23E}"/>
              </a:ext>
            </a:extLst>
          </p:cNvPr>
          <p:cNvSpPr/>
          <p:nvPr/>
        </p:nvSpPr>
        <p:spPr>
          <a:xfrm>
            <a:off x="7654401" y="3526062"/>
            <a:ext cx="978030" cy="721339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4E60910-2F56-4BF0-A93A-3C0CA6E3E1B2}"/>
              </a:ext>
            </a:extLst>
          </p:cNvPr>
          <p:cNvSpPr/>
          <p:nvPr/>
        </p:nvSpPr>
        <p:spPr>
          <a:xfrm>
            <a:off x="6968982" y="3863184"/>
            <a:ext cx="685419" cy="310641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effectLst/>
          <a:scene3d>
            <a:camera prst="orthographicFront">
              <a:rot lat="0" lon="2154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C165A3C8-23EC-4BB6-AF0C-8C3C467384B6}"/>
              </a:ext>
            </a:extLst>
          </p:cNvPr>
          <p:cNvSpPr/>
          <p:nvPr/>
        </p:nvSpPr>
        <p:spPr>
          <a:xfrm>
            <a:off x="8632431" y="3867752"/>
            <a:ext cx="747144" cy="310641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E014690-11EF-475C-AC45-012B3887883D}"/>
              </a:ext>
            </a:extLst>
          </p:cNvPr>
          <p:cNvSpPr/>
          <p:nvPr/>
        </p:nvSpPr>
        <p:spPr>
          <a:xfrm>
            <a:off x="9069047" y="4210075"/>
            <a:ext cx="497606" cy="37090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0539F4-4A40-4F1A-BFA2-80E1832E9621}"/>
              </a:ext>
            </a:extLst>
          </p:cNvPr>
          <p:cNvSpPr/>
          <p:nvPr/>
        </p:nvSpPr>
        <p:spPr>
          <a:xfrm>
            <a:off x="6814086" y="4203796"/>
            <a:ext cx="497606" cy="3709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3A0203A-CC02-455A-8DF7-828F1BFAADD9}"/>
              </a:ext>
            </a:extLst>
          </p:cNvPr>
          <p:cNvSpPr/>
          <p:nvPr/>
        </p:nvSpPr>
        <p:spPr>
          <a:xfrm>
            <a:off x="7485279" y="5066951"/>
            <a:ext cx="978030" cy="6592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endParaRPr lang="en-US" sz="1200" dirty="0"/>
          </a:p>
        </p:txBody>
      </p:sp>
      <p:pic>
        <p:nvPicPr>
          <p:cNvPr id="45" name="Graphic 44" descr="Repeat with solid fill">
            <a:extLst>
              <a:ext uri="{FF2B5EF4-FFF2-40B4-BE49-F238E27FC236}">
                <a16:creationId xmlns:a16="http://schemas.microsoft.com/office/drawing/2014/main" id="{F684E364-22E6-4703-9A54-EEFCCB262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2254" y="5072267"/>
            <a:ext cx="659219" cy="6592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F0A2971-23CE-47B4-B670-B137DBDC0A27}"/>
              </a:ext>
            </a:extLst>
          </p:cNvPr>
          <p:cNvSpPr txBox="1"/>
          <p:nvPr/>
        </p:nvSpPr>
        <p:spPr>
          <a:xfrm>
            <a:off x="8723579" y="5149503"/>
            <a:ext cx="5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30X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472141A-34B8-470B-96E5-85AB3EBA1DB5}"/>
              </a:ext>
            </a:extLst>
          </p:cNvPr>
          <p:cNvSpPr/>
          <p:nvPr/>
        </p:nvSpPr>
        <p:spPr>
          <a:xfrm>
            <a:off x="3778663" y="5278701"/>
            <a:ext cx="747143" cy="645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39DF31-2C86-4590-84A4-85793F013D19}"/>
              </a:ext>
            </a:extLst>
          </p:cNvPr>
          <p:cNvCxnSpPr>
            <a:cxnSpLocks/>
          </p:cNvCxnSpPr>
          <p:nvPr/>
        </p:nvCxnSpPr>
        <p:spPr>
          <a:xfrm>
            <a:off x="3349054" y="5450487"/>
            <a:ext cx="403964" cy="9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DC74FB-31C1-4F1A-8BDE-BC22D8785E30}"/>
              </a:ext>
            </a:extLst>
          </p:cNvPr>
          <p:cNvCxnSpPr>
            <a:cxnSpLocks/>
          </p:cNvCxnSpPr>
          <p:nvPr/>
        </p:nvCxnSpPr>
        <p:spPr>
          <a:xfrm flipV="1">
            <a:off x="3438133" y="5661404"/>
            <a:ext cx="314885" cy="129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A0DD3C-47DF-4CE5-A6DC-9219B0BC697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525806" y="5586705"/>
            <a:ext cx="355532" cy="14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5B38EB-F9F1-4249-AFA0-193467F2EE8A}"/>
              </a:ext>
            </a:extLst>
          </p:cNvPr>
          <p:cNvCxnSpPr>
            <a:cxnSpLocks/>
          </p:cNvCxnSpPr>
          <p:nvPr/>
        </p:nvCxnSpPr>
        <p:spPr>
          <a:xfrm>
            <a:off x="3910962" y="5495799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54D46B-F06A-4018-A35B-80CD7675B630}"/>
              </a:ext>
            </a:extLst>
          </p:cNvPr>
          <p:cNvCxnSpPr>
            <a:cxnSpLocks/>
          </p:cNvCxnSpPr>
          <p:nvPr/>
        </p:nvCxnSpPr>
        <p:spPr>
          <a:xfrm>
            <a:off x="3910962" y="5608331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3A4A860-A6FC-4601-B61B-1C3FA3AB9BE1}"/>
              </a:ext>
            </a:extLst>
          </p:cNvPr>
          <p:cNvSpPr txBox="1"/>
          <p:nvPr/>
        </p:nvSpPr>
        <p:spPr>
          <a:xfrm>
            <a:off x="2737712" y="5302210"/>
            <a:ext cx="68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 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8C363D6-C1AD-44B2-9ED8-B68FBAA167FD}"/>
              </a:ext>
            </a:extLst>
          </p:cNvPr>
          <p:cNvCxnSpPr>
            <a:cxnSpLocks/>
          </p:cNvCxnSpPr>
          <p:nvPr/>
        </p:nvCxnSpPr>
        <p:spPr>
          <a:xfrm>
            <a:off x="4032882" y="5701726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E31634-3FEF-46A1-A359-B2C9DFC3A191}"/>
              </a:ext>
            </a:extLst>
          </p:cNvPr>
          <p:cNvSpPr txBox="1"/>
          <p:nvPr/>
        </p:nvSpPr>
        <p:spPr>
          <a:xfrm>
            <a:off x="2731797" y="5675784"/>
            <a:ext cx="68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9F33DA-54DC-4CED-BF69-A90052D1049B}"/>
              </a:ext>
            </a:extLst>
          </p:cNvPr>
          <p:cNvSpPr txBox="1"/>
          <p:nvPr/>
        </p:nvSpPr>
        <p:spPr>
          <a:xfrm>
            <a:off x="4881338" y="5462880"/>
            <a:ext cx="68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44C2B52-52AE-49DB-8793-070E5659E301}"/>
              </a:ext>
            </a:extLst>
          </p:cNvPr>
          <p:cNvSpPr/>
          <p:nvPr/>
        </p:nvSpPr>
        <p:spPr>
          <a:xfrm>
            <a:off x="4143809" y="622457"/>
            <a:ext cx="2079854" cy="1414652"/>
          </a:xfrm>
          <a:custGeom>
            <a:avLst/>
            <a:gdLst>
              <a:gd name="connsiteX0" fmla="*/ 0 w 2079854"/>
              <a:gd name="connsiteY0" fmla="*/ 0 h 1414652"/>
              <a:gd name="connsiteX1" fmla="*/ 672486 w 2079854"/>
              <a:gd name="connsiteY1" fmla="*/ 0 h 1414652"/>
              <a:gd name="connsiteX2" fmla="*/ 1303375 w 2079854"/>
              <a:gd name="connsiteY2" fmla="*/ 0 h 1414652"/>
              <a:gd name="connsiteX3" fmla="*/ 2079854 w 2079854"/>
              <a:gd name="connsiteY3" fmla="*/ 0 h 1414652"/>
              <a:gd name="connsiteX4" fmla="*/ 2079854 w 2079854"/>
              <a:gd name="connsiteY4" fmla="*/ 457404 h 1414652"/>
              <a:gd name="connsiteX5" fmla="*/ 2079854 w 2079854"/>
              <a:gd name="connsiteY5" fmla="*/ 900662 h 1414652"/>
              <a:gd name="connsiteX6" fmla="*/ 2079854 w 2079854"/>
              <a:gd name="connsiteY6" fmla="*/ 1414652 h 1414652"/>
              <a:gd name="connsiteX7" fmla="*/ 1386569 w 2079854"/>
              <a:gd name="connsiteY7" fmla="*/ 1414652 h 1414652"/>
              <a:gd name="connsiteX8" fmla="*/ 651688 w 2079854"/>
              <a:gd name="connsiteY8" fmla="*/ 1414652 h 1414652"/>
              <a:gd name="connsiteX9" fmla="*/ 0 w 2079854"/>
              <a:gd name="connsiteY9" fmla="*/ 1414652 h 1414652"/>
              <a:gd name="connsiteX10" fmla="*/ 0 w 2079854"/>
              <a:gd name="connsiteY10" fmla="*/ 943101 h 1414652"/>
              <a:gd name="connsiteX11" fmla="*/ 0 w 2079854"/>
              <a:gd name="connsiteY11" fmla="*/ 485697 h 1414652"/>
              <a:gd name="connsiteX12" fmla="*/ 0 w 2079854"/>
              <a:gd name="connsiteY12" fmla="*/ 0 h 141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9854" h="1414652" extrusionOk="0">
                <a:moveTo>
                  <a:pt x="0" y="0"/>
                </a:moveTo>
                <a:cubicBezTo>
                  <a:pt x="280931" y="-28400"/>
                  <a:pt x="471172" y="29401"/>
                  <a:pt x="672486" y="0"/>
                </a:cubicBezTo>
                <a:cubicBezTo>
                  <a:pt x="873800" y="-29401"/>
                  <a:pt x="1145399" y="-30496"/>
                  <a:pt x="1303375" y="0"/>
                </a:cubicBezTo>
                <a:cubicBezTo>
                  <a:pt x="1461351" y="30496"/>
                  <a:pt x="1727391" y="113"/>
                  <a:pt x="2079854" y="0"/>
                </a:cubicBezTo>
                <a:cubicBezTo>
                  <a:pt x="2070424" y="155825"/>
                  <a:pt x="2062596" y="335262"/>
                  <a:pt x="2079854" y="457404"/>
                </a:cubicBezTo>
                <a:cubicBezTo>
                  <a:pt x="2097112" y="579546"/>
                  <a:pt x="2088908" y="759614"/>
                  <a:pt x="2079854" y="900662"/>
                </a:cubicBezTo>
                <a:cubicBezTo>
                  <a:pt x="2070800" y="1041710"/>
                  <a:pt x="2068874" y="1242406"/>
                  <a:pt x="2079854" y="1414652"/>
                </a:cubicBezTo>
                <a:cubicBezTo>
                  <a:pt x="1734805" y="1430813"/>
                  <a:pt x="1684564" y="1381979"/>
                  <a:pt x="1386569" y="1414652"/>
                </a:cubicBezTo>
                <a:cubicBezTo>
                  <a:pt x="1088574" y="1447325"/>
                  <a:pt x="918346" y="1441348"/>
                  <a:pt x="651688" y="1414652"/>
                </a:cubicBezTo>
                <a:cubicBezTo>
                  <a:pt x="385030" y="1387956"/>
                  <a:pt x="280534" y="1384333"/>
                  <a:pt x="0" y="1414652"/>
                </a:cubicBezTo>
                <a:cubicBezTo>
                  <a:pt x="17425" y="1188320"/>
                  <a:pt x="12466" y="1085305"/>
                  <a:pt x="0" y="943101"/>
                </a:cubicBezTo>
                <a:cubicBezTo>
                  <a:pt x="-12466" y="800897"/>
                  <a:pt x="-14000" y="708082"/>
                  <a:pt x="0" y="485697"/>
                </a:cubicBezTo>
                <a:cubicBezTo>
                  <a:pt x="14000" y="263312"/>
                  <a:pt x="-16117" y="23509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017BBD-C9F4-427A-82AF-E0FC8CA4D905}"/>
              </a:ext>
            </a:extLst>
          </p:cNvPr>
          <p:cNvSpPr/>
          <p:nvPr/>
        </p:nvSpPr>
        <p:spPr>
          <a:xfrm>
            <a:off x="2409717" y="2221775"/>
            <a:ext cx="2886248" cy="2005792"/>
          </a:xfrm>
          <a:custGeom>
            <a:avLst/>
            <a:gdLst>
              <a:gd name="connsiteX0" fmla="*/ 0 w 2886248"/>
              <a:gd name="connsiteY0" fmla="*/ 0 h 2005792"/>
              <a:gd name="connsiteX1" fmla="*/ 548387 w 2886248"/>
              <a:gd name="connsiteY1" fmla="*/ 0 h 2005792"/>
              <a:gd name="connsiteX2" fmla="*/ 1039049 w 2886248"/>
              <a:gd name="connsiteY2" fmla="*/ 0 h 2005792"/>
              <a:gd name="connsiteX3" fmla="*/ 1674024 w 2886248"/>
              <a:gd name="connsiteY3" fmla="*/ 0 h 2005792"/>
              <a:gd name="connsiteX4" fmla="*/ 2222411 w 2886248"/>
              <a:gd name="connsiteY4" fmla="*/ 0 h 2005792"/>
              <a:gd name="connsiteX5" fmla="*/ 2886248 w 2886248"/>
              <a:gd name="connsiteY5" fmla="*/ 0 h 2005792"/>
              <a:gd name="connsiteX6" fmla="*/ 2886248 w 2886248"/>
              <a:gd name="connsiteY6" fmla="*/ 708713 h 2005792"/>
              <a:gd name="connsiteX7" fmla="*/ 2886248 w 2886248"/>
              <a:gd name="connsiteY7" fmla="*/ 1377311 h 2005792"/>
              <a:gd name="connsiteX8" fmla="*/ 2886248 w 2886248"/>
              <a:gd name="connsiteY8" fmla="*/ 2005792 h 2005792"/>
              <a:gd name="connsiteX9" fmla="*/ 2366723 w 2886248"/>
              <a:gd name="connsiteY9" fmla="*/ 2005792 h 2005792"/>
              <a:gd name="connsiteX10" fmla="*/ 1789474 w 2886248"/>
              <a:gd name="connsiteY10" fmla="*/ 2005792 h 2005792"/>
              <a:gd name="connsiteX11" fmla="*/ 1212224 w 2886248"/>
              <a:gd name="connsiteY11" fmla="*/ 2005792 h 2005792"/>
              <a:gd name="connsiteX12" fmla="*/ 663837 w 2886248"/>
              <a:gd name="connsiteY12" fmla="*/ 2005792 h 2005792"/>
              <a:gd name="connsiteX13" fmla="*/ 0 w 2886248"/>
              <a:gd name="connsiteY13" fmla="*/ 2005792 h 2005792"/>
              <a:gd name="connsiteX14" fmla="*/ 0 w 2886248"/>
              <a:gd name="connsiteY14" fmla="*/ 1297079 h 2005792"/>
              <a:gd name="connsiteX15" fmla="*/ 0 w 2886248"/>
              <a:gd name="connsiteY15" fmla="*/ 588366 h 2005792"/>
              <a:gd name="connsiteX16" fmla="*/ 0 w 2886248"/>
              <a:gd name="connsiteY16" fmla="*/ 0 h 200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6248" h="2005792" extrusionOk="0">
                <a:moveTo>
                  <a:pt x="0" y="0"/>
                </a:moveTo>
                <a:cubicBezTo>
                  <a:pt x="160636" y="6545"/>
                  <a:pt x="430010" y="-14732"/>
                  <a:pt x="548387" y="0"/>
                </a:cubicBezTo>
                <a:cubicBezTo>
                  <a:pt x="666764" y="14732"/>
                  <a:pt x="801959" y="-3312"/>
                  <a:pt x="1039049" y="0"/>
                </a:cubicBezTo>
                <a:cubicBezTo>
                  <a:pt x="1276139" y="3312"/>
                  <a:pt x="1456664" y="-28663"/>
                  <a:pt x="1674024" y="0"/>
                </a:cubicBezTo>
                <a:cubicBezTo>
                  <a:pt x="1891384" y="28663"/>
                  <a:pt x="2055004" y="23686"/>
                  <a:pt x="2222411" y="0"/>
                </a:cubicBezTo>
                <a:cubicBezTo>
                  <a:pt x="2389818" y="-23686"/>
                  <a:pt x="2679881" y="13730"/>
                  <a:pt x="2886248" y="0"/>
                </a:cubicBezTo>
                <a:cubicBezTo>
                  <a:pt x="2918153" y="142608"/>
                  <a:pt x="2897354" y="397665"/>
                  <a:pt x="2886248" y="708713"/>
                </a:cubicBezTo>
                <a:cubicBezTo>
                  <a:pt x="2875142" y="1019761"/>
                  <a:pt x="2864751" y="1118721"/>
                  <a:pt x="2886248" y="1377311"/>
                </a:cubicBezTo>
                <a:cubicBezTo>
                  <a:pt x="2907745" y="1635901"/>
                  <a:pt x="2908556" y="1766057"/>
                  <a:pt x="2886248" y="2005792"/>
                </a:cubicBezTo>
                <a:cubicBezTo>
                  <a:pt x="2678682" y="2019641"/>
                  <a:pt x="2502284" y="2012454"/>
                  <a:pt x="2366723" y="2005792"/>
                </a:cubicBezTo>
                <a:cubicBezTo>
                  <a:pt x="2231162" y="1999130"/>
                  <a:pt x="1926519" y="2010640"/>
                  <a:pt x="1789474" y="2005792"/>
                </a:cubicBezTo>
                <a:cubicBezTo>
                  <a:pt x="1652429" y="2000944"/>
                  <a:pt x="1334599" y="1989521"/>
                  <a:pt x="1212224" y="2005792"/>
                </a:cubicBezTo>
                <a:cubicBezTo>
                  <a:pt x="1089849" y="2022064"/>
                  <a:pt x="877609" y="1987583"/>
                  <a:pt x="663837" y="2005792"/>
                </a:cubicBezTo>
                <a:cubicBezTo>
                  <a:pt x="450065" y="2024001"/>
                  <a:pt x="258806" y="1997650"/>
                  <a:pt x="0" y="2005792"/>
                </a:cubicBezTo>
                <a:cubicBezTo>
                  <a:pt x="21451" y="1684924"/>
                  <a:pt x="3104" y="1634417"/>
                  <a:pt x="0" y="1297079"/>
                </a:cubicBezTo>
                <a:cubicBezTo>
                  <a:pt x="-3104" y="959741"/>
                  <a:pt x="25774" y="904317"/>
                  <a:pt x="0" y="588366"/>
                </a:cubicBezTo>
                <a:cubicBezTo>
                  <a:pt x="-25774" y="272415"/>
                  <a:pt x="5339" y="161506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B917FB-97A9-47C4-812F-DE63667C8CBD}"/>
              </a:ext>
            </a:extLst>
          </p:cNvPr>
          <p:cNvSpPr/>
          <p:nvPr/>
        </p:nvSpPr>
        <p:spPr>
          <a:xfrm>
            <a:off x="6670070" y="3267192"/>
            <a:ext cx="3228781" cy="2836040"/>
          </a:xfrm>
          <a:custGeom>
            <a:avLst/>
            <a:gdLst>
              <a:gd name="connsiteX0" fmla="*/ 0 w 3228781"/>
              <a:gd name="connsiteY0" fmla="*/ 0 h 2836040"/>
              <a:gd name="connsiteX1" fmla="*/ 613468 w 3228781"/>
              <a:gd name="connsiteY1" fmla="*/ 0 h 2836040"/>
              <a:gd name="connsiteX2" fmla="*/ 1162361 w 3228781"/>
              <a:gd name="connsiteY2" fmla="*/ 0 h 2836040"/>
              <a:gd name="connsiteX3" fmla="*/ 1872693 w 3228781"/>
              <a:gd name="connsiteY3" fmla="*/ 0 h 2836040"/>
              <a:gd name="connsiteX4" fmla="*/ 2486161 w 3228781"/>
              <a:gd name="connsiteY4" fmla="*/ 0 h 2836040"/>
              <a:gd name="connsiteX5" fmla="*/ 3228781 w 3228781"/>
              <a:gd name="connsiteY5" fmla="*/ 0 h 2836040"/>
              <a:gd name="connsiteX6" fmla="*/ 3228781 w 3228781"/>
              <a:gd name="connsiteY6" fmla="*/ 623929 h 2836040"/>
              <a:gd name="connsiteX7" fmla="*/ 3228781 w 3228781"/>
              <a:gd name="connsiteY7" fmla="*/ 1191137 h 2836040"/>
              <a:gd name="connsiteX8" fmla="*/ 3228781 w 3228781"/>
              <a:gd name="connsiteY8" fmla="*/ 1758345 h 2836040"/>
              <a:gd name="connsiteX9" fmla="*/ 3228781 w 3228781"/>
              <a:gd name="connsiteY9" fmla="*/ 2268832 h 2836040"/>
              <a:gd name="connsiteX10" fmla="*/ 3228781 w 3228781"/>
              <a:gd name="connsiteY10" fmla="*/ 2836040 h 2836040"/>
              <a:gd name="connsiteX11" fmla="*/ 2583025 w 3228781"/>
              <a:gd name="connsiteY11" fmla="*/ 2836040 h 2836040"/>
              <a:gd name="connsiteX12" fmla="*/ 1969556 w 3228781"/>
              <a:gd name="connsiteY12" fmla="*/ 2836040 h 2836040"/>
              <a:gd name="connsiteX13" fmla="*/ 1259225 w 3228781"/>
              <a:gd name="connsiteY13" fmla="*/ 2836040 h 2836040"/>
              <a:gd name="connsiteX14" fmla="*/ 548893 w 3228781"/>
              <a:gd name="connsiteY14" fmla="*/ 2836040 h 2836040"/>
              <a:gd name="connsiteX15" fmla="*/ 0 w 3228781"/>
              <a:gd name="connsiteY15" fmla="*/ 2836040 h 2836040"/>
              <a:gd name="connsiteX16" fmla="*/ 0 w 3228781"/>
              <a:gd name="connsiteY16" fmla="*/ 2268832 h 2836040"/>
              <a:gd name="connsiteX17" fmla="*/ 0 w 3228781"/>
              <a:gd name="connsiteY17" fmla="*/ 1729984 h 2836040"/>
              <a:gd name="connsiteX18" fmla="*/ 0 w 3228781"/>
              <a:gd name="connsiteY18" fmla="*/ 1247858 h 2836040"/>
              <a:gd name="connsiteX19" fmla="*/ 0 w 3228781"/>
              <a:gd name="connsiteY19" fmla="*/ 737370 h 2836040"/>
              <a:gd name="connsiteX20" fmla="*/ 0 w 3228781"/>
              <a:gd name="connsiteY20" fmla="*/ 0 h 28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28781" h="2836040" extrusionOk="0">
                <a:moveTo>
                  <a:pt x="0" y="0"/>
                </a:moveTo>
                <a:cubicBezTo>
                  <a:pt x="254688" y="12553"/>
                  <a:pt x="376716" y="-25256"/>
                  <a:pt x="613468" y="0"/>
                </a:cubicBezTo>
                <a:cubicBezTo>
                  <a:pt x="850220" y="25256"/>
                  <a:pt x="917379" y="-21495"/>
                  <a:pt x="1162361" y="0"/>
                </a:cubicBezTo>
                <a:cubicBezTo>
                  <a:pt x="1407343" y="21495"/>
                  <a:pt x="1531317" y="35177"/>
                  <a:pt x="1872693" y="0"/>
                </a:cubicBezTo>
                <a:cubicBezTo>
                  <a:pt x="2214069" y="-35177"/>
                  <a:pt x="2339508" y="-15204"/>
                  <a:pt x="2486161" y="0"/>
                </a:cubicBezTo>
                <a:cubicBezTo>
                  <a:pt x="2632814" y="15204"/>
                  <a:pt x="2979383" y="-8132"/>
                  <a:pt x="3228781" y="0"/>
                </a:cubicBezTo>
                <a:cubicBezTo>
                  <a:pt x="3242047" y="130340"/>
                  <a:pt x="3227172" y="346205"/>
                  <a:pt x="3228781" y="623929"/>
                </a:cubicBezTo>
                <a:cubicBezTo>
                  <a:pt x="3230390" y="901653"/>
                  <a:pt x="3219948" y="1033915"/>
                  <a:pt x="3228781" y="1191137"/>
                </a:cubicBezTo>
                <a:cubicBezTo>
                  <a:pt x="3237614" y="1348359"/>
                  <a:pt x="3237111" y="1625150"/>
                  <a:pt x="3228781" y="1758345"/>
                </a:cubicBezTo>
                <a:cubicBezTo>
                  <a:pt x="3220451" y="1891540"/>
                  <a:pt x="3230321" y="2140937"/>
                  <a:pt x="3228781" y="2268832"/>
                </a:cubicBezTo>
                <a:cubicBezTo>
                  <a:pt x="3227241" y="2396727"/>
                  <a:pt x="3207162" y="2645488"/>
                  <a:pt x="3228781" y="2836040"/>
                </a:cubicBezTo>
                <a:cubicBezTo>
                  <a:pt x="2980209" y="2806015"/>
                  <a:pt x="2779119" y="2858323"/>
                  <a:pt x="2583025" y="2836040"/>
                </a:cubicBezTo>
                <a:cubicBezTo>
                  <a:pt x="2386931" y="2813757"/>
                  <a:pt x="2236222" y="2814135"/>
                  <a:pt x="1969556" y="2836040"/>
                </a:cubicBezTo>
                <a:cubicBezTo>
                  <a:pt x="1702890" y="2857945"/>
                  <a:pt x="1411966" y="2854557"/>
                  <a:pt x="1259225" y="2836040"/>
                </a:cubicBezTo>
                <a:cubicBezTo>
                  <a:pt x="1106484" y="2817523"/>
                  <a:pt x="870534" y="2860414"/>
                  <a:pt x="548893" y="2836040"/>
                </a:cubicBezTo>
                <a:cubicBezTo>
                  <a:pt x="227252" y="2811666"/>
                  <a:pt x="176971" y="2853575"/>
                  <a:pt x="0" y="2836040"/>
                </a:cubicBezTo>
                <a:cubicBezTo>
                  <a:pt x="9107" y="2690147"/>
                  <a:pt x="-12072" y="2392755"/>
                  <a:pt x="0" y="2268832"/>
                </a:cubicBezTo>
                <a:cubicBezTo>
                  <a:pt x="12072" y="2144909"/>
                  <a:pt x="9386" y="1949399"/>
                  <a:pt x="0" y="1729984"/>
                </a:cubicBezTo>
                <a:cubicBezTo>
                  <a:pt x="-9386" y="1510569"/>
                  <a:pt x="22654" y="1407638"/>
                  <a:pt x="0" y="1247858"/>
                </a:cubicBezTo>
                <a:cubicBezTo>
                  <a:pt x="-22654" y="1088078"/>
                  <a:pt x="7912" y="840325"/>
                  <a:pt x="0" y="737370"/>
                </a:cubicBezTo>
                <a:cubicBezTo>
                  <a:pt x="-7912" y="634415"/>
                  <a:pt x="12255" y="263360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BA16AE4-9571-44D7-B48E-6AA949BD3CFA}"/>
              </a:ext>
            </a:extLst>
          </p:cNvPr>
          <p:cNvSpPr/>
          <p:nvPr/>
        </p:nvSpPr>
        <p:spPr>
          <a:xfrm>
            <a:off x="7498974" y="1199440"/>
            <a:ext cx="2079854" cy="1414652"/>
          </a:xfrm>
          <a:custGeom>
            <a:avLst/>
            <a:gdLst>
              <a:gd name="connsiteX0" fmla="*/ 0 w 2079854"/>
              <a:gd name="connsiteY0" fmla="*/ 0 h 1414652"/>
              <a:gd name="connsiteX1" fmla="*/ 672486 w 2079854"/>
              <a:gd name="connsiteY1" fmla="*/ 0 h 1414652"/>
              <a:gd name="connsiteX2" fmla="*/ 1303375 w 2079854"/>
              <a:gd name="connsiteY2" fmla="*/ 0 h 1414652"/>
              <a:gd name="connsiteX3" fmla="*/ 2079854 w 2079854"/>
              <a:gd name="connsiteY3" fmla="*/ 0 h 1414652"/>
              <a:gd name="connsiteX4" fmla="*/ 2079854 w 2079854"/>
              <a:gd name="connsiteY4" fmla="*/ 457404 h 1414652"/>
              <a:gd name="connsiteX5" fmla="*/ 2079854 w 2079854"/>
              <a:gd name="connsiteY5" fmla="*/ 900662 h 1414652"/>
              <a:gd name="connsiteX6" fmla="*/ 2079854 w 2079854"/>
              <a:gd name="connsiteY6" fmla="*/ 1414652 h 1414652"/>
              <a:gd name="connsiteX7" fmla="*/ 1386569 w 2079854"/>
              <a:gd name="connsiteY7" fmla="*/ 1414652 h 1414652"/>
              <a:gd name="connsiteX8" fmla="*/ 651688 w 2079854"/>
              <a:gd name="connsiteY8" fmla="*/ 1414652 h 1414652"/>
              <a:gd name="connsiteX9" fmla="*/ 0 w 2079854"/>
              <a:gd name="connsiteY9" fmla="*/ 1414652 h 1414652"/>
              <a:gd name="connsiteX10" fmla="*/ 0 w 2079854"/>
              <a:gd name="connsiteY10" fmla="*/ 943101 h 1414652"/>
              <a:gd name="connsiteX11" fmla="*/ 0 w 2079854"/>
              <a:gd name="connsiteY11" fmla="*/ 485697 h 1414652"/>
              <a:gd name="connsiteX12" fmla="*/ 0 w 2079854"/>
              <a:gd name="connsiteY12" fmla="*/ 0 h 141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9854" h="1414652" extrusionOk="0">
                <a:moveTo>
                  <a:pt x="0" y="0"/>
                </a:moveTo>
                <a:cubicBezTo>
                  <a:pt x="280931" y="-28400"/>
                  <a:pt x="471172" y="29401"/>
                  <a:pt x="672486" y="0"/>
                </a:cubicBezTo>
                <a:cubicBezTo>
                  <a:pt x="873800" y="-29401"/>
                  <a:pt x="1145399" y="-30496"/>
                  <a:pt x="1303375" y="0"/>
                </a:cubicBezTo>
                <a:cubicBezTo>
                  <a:pt x="1461351" y="30496"/>
                  <a:pt x="1727391" y="113"/>
                  <a:pt x="2079854" y="0"/>
                </a:cubicBezTo>
                <a:cubicBezTo>
                  <a:pt x="2070424" y="155825"/>
                  <a:pt x="2062596" y="335262"/>
                  <a:pt x="2079854" y="457404"/>
                </a:cubicBezTo>
                <a:cubicBezTo>
                  <a:pt x="2097112" y="579546"/>
                  <a:pt x="2088908" y="759614"/>
                  <a:pt x="2079854" y="900662"/>
                </a:cubicBezTo>
                <a:cubicBezTo>
                  <a:pt x="2070800" y="1041710"/>
                  <a:pt x="2068874" y="1242406"/>
                  <a:pt x="2079854" y="1414652"/>
                </a:cubicBezTo>
                <a:cubicBezTo>
                  <a:pt x="1734805" y="1430813"/>
                  <a:pt x="1684564" y="1381979"/>
                  <a:pt x="1386569" y="1414652"/>
                </a:cubicBezTo>
                <a:cubicBezTo>
                  <a:pt x="1088574" y="1447325"/>
                  <a:pt x="918346" y="1441348"/>
                  <a:pt x="651688" y="1414652"/>
                </a:cubicBezTo>
                <a:cubicBezTo>
                  <a:pt x="385030" y="1387956"/>
                  <a:pt x="280534" y="1384333"/>
                  <a:pt x="0" y="1414652"/>
                </a:cubicBezTo>
                <a:cubicBezTo>
                  <a:pt x="17425" y="1188320"/>
                  <a:pt x="12466" y="1085305"/>
                  <a:pt x="0" y="943101"/>
                </a:cubicBezTo>
                <a:cubicBezTo>
                  <a:pt x="-12466" y="800897"/>
                  <a:pt x="-14000" y="708082"/>
                  <a:pt x="0" y="485697"/>
                </a:cubicBezTo>
                <a:cubicBezTo>
                  <a:pt x="14000" y="263312"/>
                  <a:pt x="-16117" y="23509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FF0681-44EC-483B-9EBF-F0B027A77DAA}"/>
              </a:ext>
            </a:extLst>
          </p:cNvPr>
          <p:cNvSpPr/>
          <p:nvPr/>
        </p:nvSpPr>
        <p:spPr>
          <a:xfrm>
            <a:off x="2514312" y="4895642"/>
            <a:ext cx="3037140" cy="1661055"/>
          </a:xfrm>
          <a:custGeom>
            <a:avLst/>
            <a:gdLst>
              <a:gd name="connsiteX0" fmla="*/ 0 w 3037140"/>
              <a:gd name="connsiteY0" fmla="*/ 0 h 1661055"/>
              <a:gd name="connsiteX1" fmla="*/ 577057 w 3037140"/>
              <a:gd name="connsiteY1" fmla="*/ 0 h 1661055"/>
              <a:gd name="connsiteX2" fmla="*/ 1093370 w 3037140"/>
              <a:gd name="connsiteY2" fmla="*/ 0 h 1661055"/>
              <a:gd name="connsiteX3" fmla="*/ 1761541 w 3037140"/>
              <a:gd name="connsiteY3" fmla="*/ 0 h 1661055"/>
              <a:gd name="connsiteX4" fmla="*/ 2338598 w 3037140"/>
              <a:gd name="connsiteY4" fmla="*/ 0 h 1661055"/>
              <a:gd name="connsiteX5" fmla="*/ 3037140 w 3037140"/>
              <a:gd name="connsiteY5" fmla="*/ 0 h 1661055"/>
              <a:gd name="connsiteX6" fmla="*/ 3037140 w 3037140"/>
              <a:gd name="connsiteY6" fmla="*/ 586906 h 1661055"/>
              <a:gd name="connsiteX7" fmla="*/ 3037140 w 3037140"/>
              <a:gd name="connsiteY7" fmla="*/ 1140591 h 1661055"/>
              <a:gd name="connsiteX8" fmla="*/ 3037140 w 3037140"/>
              <a:gd name="connsiteY8" fmla="*/ 1661055 h 1661055"/>
              <a:gd name="connsiteX9" fmla="*/ 2490455 w 3037140"/>
              <a:gd name="connsiteY9" fmla="*/ 1661055 h 1661055"/>
              <a:gd name="connsiteX10" fmla="*/ 1883027 w 3037140"/>
              <a:gd name="connsiteY10" fmla="*/ 1661055 h 1661055"/>
              <a:gd name="connsiteX11" fmla="*/ 1275599 w 3037140"/>
              <a:gd name="connsiteY11" fmla="*/ 1661055 h 1661055"/>
              <a:gd name="connsiteX12" fmla="*/ 698542 w 3037140"/>
              <a:gd name="connsiteY12" fmla="*/ 1661055 h 1661055"/>
              <a:gd name="connsiteX13" fmla="*/ 0 w 3037140"/>
              <a:gd name="connsiteY13" fmla="*/ 1661055 h 1661055"/>
              <a:gd name="connsiteX14" fmla="*/ 0 w 3037140"/>
              <a:gd name="connsiteY14" fmla="*/ 1074149 h 1661055"/>
              <a:gd name="connsiteX15" fmla="*/ 0 w 3037140"/>
              <a:gd name="connsiteY15" fmla="*/ 487243 h 1661055"/>
              <a:gd name="connsiteX16" fmla="*/ 0 w 3037140"/>
              <a:gd name="connsiteY16" fmla="*/ 0 h 16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7140" h="1661055" extrusionOk="0">
                <a:moveTo>
                  <a:pt x="0" y="0"/>
                </a:moveTo>
                <a:cubicBezTo>
                  <a:pt x="201910" y="16360"/>
                  <a:pt x="326542" y="-24271"/>
                  <a:pt x="577057" y="0"/>
                </a:cubicBezTo>
                <a:cubicBezTo>
                  <a:pt x="827572" y="24271"/>
                  <a:pt x="950543" y="23144"/>
                  <a:pt x="1093370" y="0"/>
                </a:cubicBezTo>
                <a:cubicBezTo>
                  <a:pt x="1236197" y="-23144"/>
                  <a:pt x="1489093" y="16979"/>
                  <a:pt x="1761541" y="0"/>
                </a:cubicBezTo>
                <a:cubicBezTo>
                  <a:pt x="2033989" y="-16979"/>
                  <a:pt x="2064667" y="-14594"/>
                  <a:pt x="2338598" y="0"/>
                </a:cubicBezTo>
                <a:cubicBezTo>
                  <a:pt x="2612529" y="14594"/>
                  <a:pt x="2861966" y="-16428"/>
                  <a:pt x="3037140" y="0"/>
                </a:cubicBezTo>
                <a:cubicBezTo>
                  <a:pt x="3057113" y="260611"/>
                  <a:pt x="3048191" y="370594"/>
                  <a:pt x="3037140" y="586906"/>
                </a:cubicBezTo>
                <a:cubicBezTo>
                  <a:pt x="3026089" y="803218"/>
                  <a:pt x="3058139" y="980645"/>
                  <a:pt x="3037140" y="1140591"/>
                </a:cubicBezTo>
                <a:cubicBezTo>
                  <a:pt x="3016141" y="1300538"/>
                  <a:pt x="3042425" y="1512243"/>
                  <a:pt x="3037140" y="1661055"/>
                </a:cubicBezTo>
                <a:cubicBezTo>
                  <a:pt x="2893449" y="1680151"/>
                  <a:pt x="2705039" y="1659605"/>
                  <a:pt x="2490455" y="1661055"/>
                </a:cubicBezTo>
                <a:cubicBezTo>
                  <a:pt x="2275871" y="1662505"/>
                  <a:pt x="2134465" y="1659090"/>
                  <a:pt x="1883027" y="1661055"/>
                </a:cubicBezTo>
                <a:cubicBezTo>
                  <a:pt x="1631589" y="1663020"/>
                  <a:pt x="1533893" y="1651071"/>
                  <a:pt x="1275599" y="1661055"/>
                </a:cubicBezTo>
                <a:cubicBezTo>
                  <a:pt x="1017305" y="1671039"/>
                  <a:pt x="827961" y="1632272"/>
                  <a:pt x="698542" y="1661055"/>
                </a:cubicBezTo>
                <a:cubicBezTo>
                  <a:pt x="569123" y="1689838"/>
                  <a:pt x="167180" y="1645174"/>
                  <a:pt x="0" y="1661055"/>
                </a:cubicBezTo>
                <a:cubicBezTo>
                  <a:pt x="9029" y="1416258"/>
                  <a:pt x="-18123" y="1294475"/>
                  <a:pt x="0" y="1074149"/>
                </a:cubicBezTo>
                <a:cubicBezTo>
                  <a:pt x="18123" y="853823"/>
                  <a:pt x="9308" y="646407"/>
                  <a:pt x="0" y="487243"/>
                </a:cubicBezTo>
                <a:cubicBezTo>
                  <a:pt x="-9308" y="328079"/>
                  <a:pt x="-21162" y="23902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9AD0E-3701-46CB-AE76-CBE683D96185}"/>
              </a:ext>
            </a:extLst>
          </p:cNvPr>
          <p:cNvSpPr txBox="1"/>
          <p:nvPr/>
        </p:nvSpPr>
        <p:spPr>
          <a:xfrm>
            <a:off x="4473044" y="127591"/>
            <a:ext cx="124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AB7A8F-784D-4569-A03A-71BE01E859A7}"/>
              </a:ext>
            </a:extLst>
          </p:cNvPr>
          <p:cNvSpPr txBox="1"/>
          <p:nvPr/>
        </p:nvSpPr>
        <p:spPr>
          <a:xfrm>
            <a:off x="7974294" y="822248"/>
            <a:ext cx="124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04A8A-28A5-48CF-8440-71CFB73392C7}"/>
              </a:ext>
            </a:extLst>
          </p:cNvPr>
          <p:cNvSpPr txBox="1"/>
          <p:nvPr/>
        </p:nvSpPr>
        <p:spPr>
          <a:xfrm>
            <a:off x="2402679" y="1840951"/>
            <a:ext cx="174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Structures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B6510-5256-441D-A1A7-EAF3FA7D4659}"/>
              </a:ext>
            </a:extLst>
          </p:cNvPr>
          <p:cNvSpPr txBox="1"/>
          <p:nvPr/>
        </p:nvSpPr>
        <p:spPr>
          <a:xfrm>
            <a:off x="7102940" y="2845320"/>
            <a:ext cx="2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control statements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33EE16-8867-4D83-B9C5-FABD9CCE07BA}"/>
              </a:ext>
            </a:extLst>
          </p:cNvPr>
          <p:cNvSpPr txBox="1"/>
          <p:nvPr/>
        </p:nvSpPr>
        <p:spPr>
          <a:xfrm>
            <a:off x="3344107" y="4472787"/>
            <a:ext cx="124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64178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09775-5E98-4D2F-9A87-75C8EE018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484785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vertible outline">
            <a:extLst>
              <a:ext uri="{FF2B5EF4-FFF2-40B4-BE49-F238E27FC236}">
                <a16:creationId xmlns:a16="http://schemas.microsoft.com/office/drawing/2014/main" id="{B9C3DEF0-92A4-43BC-990B-C760EEA28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709" y="-168640"/>
            <a:ext cx="2970251" cy="2970251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C4226E45-7C1D-49DD-A72C-76498E5DF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2141" y="1230669"/>
            <a:ext cx="411385" cy="41138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60EE96-12F7-4308-98A9-DB223CA6DBED}"/>
              </a:ext>
            </a:extLst>
          </p:cNvPr>
          <p:cNvSpPr/>
          <p:nvPr/>
        </p:nvSpPr>
        <p:spPr>
          <a:xfrm>
            <a:off x="2501020" y="519726"/>
            <a:ext cx="1481689" cy="174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Attributes:</a:t>
            </a:r>
          </a:p>
          <a:p>
            <a:pPr algn="ctr"/>
            <a:r>
              <a:rPr lang="en-US" dirty="0"/>
              <a:t>   -Color</a:t>
            </a:r>
          </a:p>
          <a:p>
            <a:pPr algn="ctr"/>
            <a:r>
              <a:rPr lang="en-US" dirty="0"/>
              <a:t>   -Make</a:t>
            </a:r>
          </a:p>
          <a:p>
            <a:pPr algn="ctr"/>
            <a:r>
              <a:rPr lang="en-US" dirty="0"/>
              <a:t> -Year</a:t>
            </a:r>
          </a:p>
          <a:p>
            <a:pPr algn="ctr"/>
            <a:r>
              <a:rPr lang="en-US" dirty="0"/>
              <a:t>      -Milage</a:t>
            </a:r>
          </a:p>
          <a:p>
            <a:pPr algn="ctr"/>
            <a:r>
              <a:rPr lang="en-US" dirty="0"/>
              <a:t>     -Speed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283757-2E34-412F-9ACE-157207FBFA9E}"/>
              </a:ext>
            </a:extLst>
          </p:cNvPr>
          <p:cNvSpPr/>
          <p:nvPr/>
        </p:nvSpPr>
        <p:spPr>
          <a:xfrm>
            <a:off x="6952958" y="429350"/>
            <a:ext cx="1996536" cy="1512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Methods:</a:t>
            </a:r>
          </a:p>
          <a:p>
            <a:pPr algn="ctr"/>
            <a:r>
              <a:rPr lang="en-US" dirty="0"/>
              <a:t>-Accelerate()</a:t>
            </a:r>
          </a:p>
          <a:p>
            <a:pPr algn="ctr"/>
            <a:r>
              <a:rPr lang="en-US" dirty="0"/>
              <a:t>-Brake()</a:t>
            </a:r>
          </a:p>
          <a:p>
            <a:pPr algn="ctr"/>
            <a:r>
              <a:rPr lang="en-US" dirty="0"/>
              <a:t>-read milage()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E920E-B11A-421D-A091-04BD596F594D}"/>
              </a:ext>
            </a:extLst>
          </p:cNvPr>
          <p:cNvSpPr/>
          <p:nvPr/>
        </p:nvSpPr>
        <p:spPr>
          <a:xfrm>
            <a:off x="2083982" y="74428"/>
            <a:ext cx="7400260" cy="2727183"/>
          </a:xfrm>
          <a:prstGeom prst="rect">
            <a:avLst/>
          </a:pr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400260"/>
                      <a:gd name="connsiteY0" fmla="*/ 0 h 2727183"/>
                      <a:gd name="connsiteX1" fmla="*/ 7400260 w 7400260"/>
                      <a:gd name="connsiteY1" fmla="*/ 0 h 2727183"/>
                      <a:gd name="connsiteX2" fmla="*/ 7400260 w 7400260"/>
                      <a:gd name="connsiteY2" fmla="*/ 2727183 h 2727183"/>
                      <a:gd name="connsiteX3" fmla="*/ 0 w 7400260"/>
                      <a:gd name="connsiteY3" fmla="*/ 2727183 h 2727183"/>
                      <a:gd name="connsiteX4" fmla="*/ 0 w 7400260"/>
                      <a:gd name="connsiteY4" fmla="*/ 0 h 2727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400260" h="2727183" extrusionOk="0">
                        <a:moveTo>
                          <a:pt x="0" y="0"/>
                        </a:moveTo>
                        <a:cubicBezTo>
                          <a:pt x="2048004" y="118645"/>
                          <a:pt x="5476922" y="116012"/>
                          <a:pt x="7400260" y="0"/>
                        </a:cubicBezTo>
                        <a:cubicBezTo>
                          <a:pt x="7267378" y="1049681"/>
                          <a:pt x="7485211" y="1602232"/>
                          <a:pt x="7400260" y="2727183"/>
                        </a:cubicBezTo>
                        <a:cubicBezTo>
                          <a:pt x="6502560" y="2861783"/>
                          <a:pt x="1020039" y="2569987"/>
                          <a:pt x="0" y="2727183"/>
                        </a:cubicBezTo>
                        <a:cubicBezTo>
                          <a:pt x="-20187" y="2361911"/>
                          <a:pt x="-152480" y="120260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AE9E4-516C-4072-BB0E-6275379308A2}"/>
              </a:ext>
            </a:extLst>
          </p:cNvPr>
          <p:cNvSpPr txBox="1"/>
          <p:nvPr/>
        </p:nvSpPr>
        <p:spPr>
          <a:xfrm>
            <a:off x="4989727" y="2037166"/>
            <a:ext cx="15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000D43-73C3-4B24-ABD3-1613B1E8F70A}"/>
              </a:ext>
            </a:extLst>
          </p:cNvPr>
          <p:cNvSpPr/>
          <p:nvPr/>
        </p:nvSpPr>
        <p:spPr>
          <a:xfrm>
            <a:off x="335521" y="4283978"/>
            <a:ext cx="1481689" cy="1690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Object 1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Blue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Ford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2016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4000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" name="Picture 15" descr="A whit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D3B95D1-0348-484E-AD5F-8721F7EFC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4056390"/>
            <a:ext cx="2906232" cy="217967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CAAD89-A2FD-4B67-A3DC-176803D9C4B2}"/>
              </a:ext>
            </a:extLst>
          </p:cNvPr>
          <p:cNvSpPr/>
          <p:nvPr/>
        </p:nvSpPr>
        <p:spPr>
          <a:xfrm>
            <a:off x="9802483" y="4149444"/>
            <a:ext cx="1481689" cy="1690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Object 2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Silver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Jeep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2009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20000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Picture 20" descr="A blu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1516B43-A6DB-4A47-99AC-6332C3362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0" y="4149444"/>
            <a:ext cx="3381903" cy="169095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F4CA6D-C36F-49C7-8C0C-36CE6338B52E}"/>
              </a:ext>
            </a:extLst>
          </p:cNvPr>
          <p:cNvCxnSpPr/>
          <p:nvPr/>
        </p:nvCxnSpPr>
        <p:spPr>
          <a:xfrm flipH="1">
            <a:off x="3572540" y="2801611"/>
            <a:ext cx="2211572" cy="148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B6C88-933D-4980-A602-4E399A2C58E7}"/>
              </a:ext>
            </a:extLst>
          </p:cNvPr>
          <p:cNvCxnSpPr/>
          <p:nvPr/>
        </p:nvCxnSpPr>
        <p:spPr>
          <a:xfrm>
            <a:off x="5784112" y="2801611"/>
            <a:ext cx="2849525" cy="148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3B45-1AC1-4065-8E76-BAC4DE30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2036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Variables(named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8B12-2B5F-43EF-85BE-2709312F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02" y="1570240"/>
            <a:ext cx="10515600" cy="4351338"/>
          </a:xfrm>
        </p:spPr>
        <p:txBody>
          <a:bodyPr/>
          <a:lstStyle/>
          <a:p>
            <a:r>
              <a:rPr lang="en-US" sz="2000" dirty="0"/>
              <a:t>Placeholder of information for later use.</a:t>
            </a:r>
          </a:p>
          <a:p>
            <a:r>
              <a:rPr lang="en-US" sz="2000" dirty="0"/>
              <a:t>Value stored is changeable.</a:t>
            </a:r>
          </a:p>
          <a:p>
            <a:r>
              <a:rPr lang="en-US" sz="2000" dirty="0"/>
              <a:t>We store values inside variables using the “=“ sign (x=2, z=“Hello”).</a:t>
            </a:r>
          </a:p>
          <a:p>
            <a:endParaRPr lang="en-US" dirty="0"/>
          </a:p>
        </p:txBody>
      </p:sp>
      <p:pic>
        <p:nvPicPr>
          <p:cNvPr id="5" name="Graphic 4" descr="Filing Box Archive outline">
            <a:extLst>
              <a:ext uri="{FF2B5EF4-FFF2-40B4-BE49-F238E27FC236}">
                <a16:creationId xmlns:a16="http://schemas.microsoft.com/office/drawing/2014/main" id="{750CA201-850A-4A2D-BE97-E3D9D53A8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95" y="3186924"/>
            <a:ext cx="1967241" cy="1967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DEFE4-FD5E-4E71-826A-CED047C5231C}"/>
              </a:ext>
            </a:extLst>
          </p:cNvPr>
          <p:cNvSpPr txBox="1"/>
          <p:nvPr/>
        </p:nvSpPr>
        <p:spPr>
          <a:xfrm>
            <a:off x="1226116" y="4285749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215FB-9897-48DC-9C08-05B6D130CF71}"/>
              </a:ext>
            </a:extLst>
          </p:cNvPr>
          <p:cNvSpPr txBox="1"/>
          <p:nvPr/>
        </p:nvSpPr>
        <p:spPr>
          <a:xfrm>
            <a:off x="1226116" y="3181075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0366A-1C15-45D4-963F-49FA08E10650}"/>
              </a:ext>
            </a:extLst>
          </p:cNvPr>
          <p:cNvSpPr txBox="1"/>
          <p:nvPr/>
        </p:nvSpPr>
        <p:spPr>
          <a:xfrm>
            <a:off x="969461" y="3528789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Integer</a:t>
            </a:r>
          </a:p>
        </p:txBody>
      </p:sp>
      <p:pic>
        <p:nvPicPr>
          <p:cNvPr id="24" name="Graphic 23" descr="Filing Box Archive outline">
            <a:extLst>
              <a:ext uri="{FF2B5EF4-FFF2-40B4-BE49-F238E27FC236}">
                <a16:creationId xmlns:a16="http://schemas.microsoft.com/office/drawing/2014/main" id="{A85DC6DB-904A-4505-B893-12AF5CA3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47" y="5195208"/>
            <a:ext cx="1967241" cy="19672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CD93A1-D2C9-4FA0-8983-928BED7466DF}"/>
              </a:ext>
            </a:extLst>
          </p:cNvPr>
          <p:cNvSpPr txBox="1"/>
          <p:nvPr/>
        </p:nvSpPr>
        <p:spPr>
          <a:xfrm>
            <a:off x="1160381" y="6319470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46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D90DD-86E9-4B1E-BDD4-DEA72F447E87}"/>
              </a:ext>
            </a:extLst>
          </p:cNvPr>
          <p:cNvSpPr txBox="1"/>
          <p:nvPr/>
        </p:nvSpPr>
        <p:spPr>
          <a:xfrm>
            <a:off x="1226116" y="5236250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pic>
        <p:nvPicPr>
          <p:cNvPr id="28" name="Graphic 27" descr="Filing Box Archive outline">
            <a:extLst>
              <a:ext uri="{FF2B5EF4-FFF2-40B4-BE49-F238E27FC236}">
                <a16:creationId xmlns:a16="http://schemas.microsoft.com/office/drawing/2014/main" id="{A0BFFB51-19A0-4719-9A67-FB308E9AE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883" y="3213529"/>
            <a:ext cx="1967241" cy="19672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F24509-7788-4B7F-8D54-D3621426D568}"/>
              </a:ext>
            </a:extLst>
          </p:cNvPr>
          <p:cNvSpPr txBox="1"/>
          <p:nvPr/>
        </p:nvSpPr>
        <p:spPr>
          <a:xfrm>
            <a:off x="3752898" y="4320271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3.62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47735-1E60-40D7-9148-81AA2D38E0C5}"/>
              </a:ext>
            </a:extLst>
          </p:cNvPr>
          <p:cNvSpPr txBox="1"/>
          <p:nvPr/>
        </p:nvSpPr>
        <p:spPr>
          <a:xfrm>
            <a:off x="3934978" y="3213529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180A4-C5B6-467D-BEFC-A60804E2E99E}"/>
              </a:ext>
            </a:extLst>
          </p:cNvPr>
          <p:cNvSpPr txBox="1"/>
          <p:nvPr/>
        </p:nvSpPr>
        <p:spPr>
          <a:xfrm>
            <a:off x="3678323" y="3561243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Float</a:t>
            </a:r>
          </a:p>
        </p:txBody>
      </p:sp>
      <p:pic>
        <p:nvPicPr>
          <p:cNvPr id="32" name="Graphic 31" descr="Filing Box Archive outline">
            <a:extLst>
              <a:ext uri="{FF2B5EF4-FFF2-40B4-BE49-F238E27FC236}">
                <a16:creationId xmlns:a16="http://schemas.microsoft.com/office/drawing/2014/main" id="{07BFBFF1-576A-4B08-9763-36EA22B1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2902" y="3191315"/>
            <a:ext cx="1967241" cy="19672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29E6B4-2993-43D6-AABC-C7D4388EB289}"/>
              </a:ext>
            </a:extLst>
          </p:cNvPr>
          <p:cNvSpPr txBox="1"/>
          <p:nvPr/>
        </p:nvSpPr>
        <p:spPr>
          <a:xfrm>
            <a:off x="6338837" y="4311193"/>
            <a:ext cx="96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“Hello”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2B57AD-5A46-4B0B-A0EE-D11DBAFE9E84}"/>
              </a:ext>
            </a:extLst>
          </p:cNvPr>
          <p:cNvSpPr txBox="1"/>
          <p:nvPr/>
        </p:nvSpPr>
        <p:spPr>
          <a:xfrm>
            <a:off x="6702997" y="3191315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AE6D3-26B1-4604-9B94-07F09ABD0819}"/>
              </a:ext>
            </a:extLst>
          </p:cNvPr>
          <p:cNvSpPr txBox="1"/>
          <p:nvPr/>
        </p:nvSpPr>
        <p:spPr>
          <a:xfrm>
            <a:off x="6446342" y="3539029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String</a:t>
            </a:r>
          </a:p>
        </p:txBody>
      </p:sp>
      <p:pic>
        <p:nvPicPr>
          <p:cNvPr id="36" name="Graphic 35" descr="Filing Box Archive outline">
            <a:extLst>
              <a:ext uri="{FF2B5EF4-FFF2-40B4-BE49-F238E27FC236}">
                <a16:creationId xmlns:a16="http://schemas.microsoft.com/office/drawing/2014/main" id="{F75C0BFE-375B-4061-B6B6-2B85F24B3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2991" y="3191315"/>
            <a:ext cx="1967241" cy="19672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A3814D-B471-4CDB-99A4-61756079D7B4}"/>
              </a:ext>
            </a:extLst>
          </p:cNvPr>
          <p:cNvSpPr txBox="1"/>
          <p:nvPr/>
        </p:nvSpPr>
        <p:spPr>
          <a:xfrm>
            <a:off x="9401006" y="4298057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9C216-4E16-467E-BAA6-5619DC93019C}"/>
              </a:ext>
            </a:extLst>
          </p:cNvPr>
          <p:cNvSpPr txBox="1"/>
          <p:nvPr/>
        </p:nvSpPr>
        <p:spPr>
          <a:xfrm>
            <a:off x="9583086" y="3191315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86C92-5E3C-4587-BAC1-881C1CB54DAA}"/>
              </a:ext>
            </a:extLst>
          </p:cNvPr>
          <p:cNvSpPr txBox="1"/>
          <p:nvPr/>
        </p:nvSpPr>
        <p:spPr>
          <a:xfrm>
            <a:off x="9254621" y="3539029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Boolean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EE6EA11-0B9B-421D-BABA-B4208AB7F2F1}"/>
              </a:ext>
            </a:extLst>
          </p:cNvPr>
          <p:cNvSpPr/>
          <p:nvPr/>
        </p:nvSpPr>
        <p:spPr>
          <a:xfrm>
            <a:off x="1215768" y="4822342"/>
            <a:ext cx="343494" cy="42782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Filing Box Archive outline">
            <a:extLst>
              <a:ext uri="{FF2B5EF4-FFF2-40B4-BE49-F238E27FC236}">
                <a16:creationId xmlns:a16="http://schemas.microsoft.com/office/drawing/2014/main" id="{3C711BB1-9FB1-4E88-88AF-4E8E5723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780" y="5154165"/>
            <a:ext cx="1967241" cy="19672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2336EDE-EBCD-4151-BD3E-E1434862C079}"/>
              </a:ext>
            </a:extLst>
          </p:cNvPr>
          <p:cNvSpPr txBox="1"/>
          <p:nvPr/>
        </p:nvSpPr>
        <p:spPr>
          <a:xfrm>
            <a:off x="3863615" y="5212310"/>
            <a:ext cx="1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962013-41F3-48EC-81E5-0B4DFD27EFAC}"/>
              </a:ext>
            </a:extLst>
          </p:cNvPr>
          <p:cNvSpPr txBox="1"/>
          <p:nvPr/>
        </p:nvSpPr>
        <p:spPr>
          <a:xfrm>
            <a:off x="3408177" y="6269292"/>
            <a:ext cx="147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Y +2 </a:t>
            </a:r>
            <a:r>
              <a:rPr lang="en-US" sz="2000" b="1" i="1" dirty="0">
                <a:solidFill>
                  <a:srgbClr val="7030A0"/>
                </a:solidFill>
              </a:rPr>
              <a:t>-&gt; 5.62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93AB0F-1E4C-45AE-A252-B9837550FC56}"/>
              </a:ext>
            </a:extLst>
          </p:cNvPr>
          <p:cNvSpPr txBox="1"/>
          <p:nvPr/>
        </p:nvSpPr>
        <p:spPr>
          <a:xfrm>
            <a:off x="3752898" y="5509928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E86E-6FE2-486B-AC71-694AC928DC56}"/>
              </a:ext>
            </a:extLst>
          </p:cNvPr>
          <p:cNvSpPr/>
          <p:nvPr/>
        </p:nvSpPr>
        <p:spPr>
          <a:xfrm>
            <a:off x="233916" y="2987749"/>
            <a:ext cx="2435394" cy="3870251"/>
          </a:xfrm>
          <a:custGeom>
            <a:avLst/>
            <a:gdLst>
              <a:gd name="connsiteX0" fmla="*/ 0 w 2435394"/>
              <a:gd name="connsiteY0" fmla="*/ 0 h 3870251"/>
              <a:gd name="connsiteX1" fmla="*/ 584495 w 2435394"/>
              <a:gd name="connsiteY1" fmla="*/ 0 h 3870251"/>
              <a:gd name="connsiteX2" fmla="*/ 1120281 w 2435394"/>
              <a:gd name="connsiteY2" fmla="*/ 0 h 3870251"/>
              <a:gd name="connsiteX3" fmla="*/ 1777838 w 2435394"/>
              <a:gd name="connsiteY3" fmla="*/ 0 h 3870251"/>
              <a:gd name="connsiteX4" fmla="*/ 2435394 w 2435394"/>
              <a:gd name="connsiteY4" fmla="*/ 0 h 3870251"/>
              <a:gd name="connsiteX5" fmla="*/ 2435394 w 2435394"/>
              <a:gd name="connsiteY5" fmla="*/ 606339 h 3870251"/>
              <a:gd name="connsiteX6" fmla="*/ 2435394 w 2435394"/>
              <a:gd name="connsiteY6" fmla="*/ 1173976 h 3870251"/>
              <a:gd name="connsiteX7" fmla="*/ 2435394 w 2435394"/>
              <a:gd name="connsiteY7" fmla="*/ 1819018 h 3870251"/>
              <a:gd name="connsiteX8" fmla="*/ 2435394 w 2435394"/>
              <a:gd name="connsiteY8" fmla="*/ 2464060 h 3870251"/>
              <a:gd name="connsiteX9" fmla="*/ 2435394 w 2435394"/>
              <a:gd name="connsiteY9" fmla="*/ 3031697 h 3870251"/>
              <a:gd name="connsiteX10" fmla="*/ 2435394 w 2435394"/>
              <a:gd name="connsiteY10" fmla="*/ 3870251 h 3870251"/>
              <a:gd name="connsiteX11" fmla="*/ 1826546 w 2435394"/>
              <a:gd name="connsiteY11" fmla="*/ 3870251 h 3870251"/>
              <a:gd name="connsiteX12" fmla="*/ 1242051 w 2435394"/>
              <a:gd name="connsiteY12" fmla="*/ 3870251 h 3870251"/>
              <a:gd name="connsiteX13" fmla="*/ 584495 w 2435394"/>
              <a:gd name="connsiteY13" fmla="*/ 3870251 h 3870251"/>
              <a:gd name="connsiteX14" fmla="*/ 0 w 2435394"/>
              <a:gd name="connsiteY14" fmla="*/ 3870251 h 3870251"/>
              <a:gd name="connsiteX15" fmla="*/ 0 w 2435394"/>
              <a:gd name="connsiteY15" fmla="*/ 3302614 h 3870251"/>
              <a:gd name="connsiteX16" fmla="*/ 0 w 2435394"/>
              <a:gd name="connsiteY16" fmla="*/ 2657572 h 3870251"/>
              <a:gd name="connsiteX17" fmla="*/ 0 w 2435394"/>
              <a:gd name="connsiteY17" fmla="*/ 2051233 h 3870251"/>
              <a:gd name="connsiteX18" fmla="*/ 0 w 2435394"/>
              <a:gd name="connsiteY18" fmla="*/ 1522299 h 3870251"/>
              <a:gd name="connsiteX19" fmla="*/ 0 w 2435394"/>
              <a:gd name="connsiteY19" fmla="*/ 954662 h 3870251"/>
              <a:gd name="connsiteX20" fmla="*/ 0 w 2435394"/>
              <a:gd name="connsiteY20" fmla="*/ 0 h 387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5394" h="3870251" extrusionOk="0">
                <a:moveTo>
                  <a:pt x="0" y="0"/>
                </a:moveTo>
                <a:cubicBezTo>
                  <a:pt x="253852" y="9163"/>
                  <a:pt x="337724" y="27395"/>
                  <a:pt x="584495" y="0"/>
                </a:cubicBezTo>
                <a:cubicBezTo>
                  <a:pt x="831266" y="-27395"/>
                  <a:pt x="964033" y="-11426"/>
                  <a:pt x="1120281" y="0"/>
                </a:cubicBezTo>
                <a:cubicBezTo>
                  <a:pt x="1276529" y="11426"/>
                  <a:pt x="1561272" y="26508"/>
                  <a:pt x="1777838" y="0"/>
                </a:cubicBezTo>
                <a:cubicBezTo>
                  <a:pt x="1994404" y="-26508"/>
                  <a:pt x="2271836" y="4528"/>
                  <a:pt x="2435394" y="0"/>
                </a:cubicBezTo>
                <a:cubicBezTo>
                  <a:pt x="2435219" y="297030"/>
                  <a:pt x="2418465" y="414161"/>
                  <a:pt x="2435394" y="606339"/>
                </a:cubicBezTo>
                <a:cubicBezTo>
                  <a:pt x="2452323" y="798517"/>
                  <a:pt x="2434724" y="988301"/>
                  <a:pt x="2435394" y="1173976"/>
                </a:cubicBezTo>
                <a:cubicBezTo>
                  <a:pt x="2436064" y="1359651"/>
                  <a:pt x="2406625" y="1527586"/>
                  <a:pt x="2435394" y="1819018"/>
                </a:cubicBezTo>
                <a:cubicBezTo>
                  <a:pt x="2464163" y="2110450"/>
                  <a:pt x="2420756" y="2270960"/>
                  <a:pt x="2435394" y="2464060"/>
                </a:cubicBezTo>
                <a:cubicBezTo>
                  <a:pt x="2450032" y="2657160"/>
                  <a:pt x="2423704" y="2798946"/>
                  <a:pt x="2435394" y="3031697"/>
                </a:cubicBezTo>
                <a:cubicBezTo>
                  <a:pt x="2447084" y="3264448"/>
                  <a:pt x="2432710" y="3601467"/>
                  <a:pt x="2435394" y="3870251"/>
                </a:cubicBezTo>
                <a:cubicBezTo>
                  <a:pt x="2213266" y="3851532"/>
                  <a:pt x="2124580" y="3866656"/>
                  <a:pt x="1826546" y="3870251"/>
                </a:cubicBezTo>
                <a:cubicBezTo>
                  <a:pt x="1528512" y="3873846"/>
                  <a:pt x="1511098" y="3865678"/>
                  <a:pt x="1242051" y="3870251"/>
                </a:cubicBezTo>
                <a:cubicBezTo>
                  <a:pt x="973005" y="3874824"/>
                  <a:pt x="908857" y="3840877"/>
                  <a:pt x="584495" y="3870251"/>
                </a:cubicBezTo>
                <a:cubicBezTo>
                  <a:pt x="260133" y="3899625"/>
                  <a:pt x="258329" y="3875945"/>
                  <a:pt x="0" y="3870251"/>
                </a:cubicBezTo>
                <a:cubicBezTo>
                  <a:pt x="8450" y="3618168"/>
                  <a:pt x="5079" y="3527083"/>
                  <a:pt x="0" y="3302614"/>
                </a:cubicBezTo>
                <a:cubicBezTo>
                  <a:pt x="-5079" y="3078145"/>
                  <a:pt x="17044" y="2861818"/>
                  <a:pt x="0" y="2657572"/>
                </a:cubicBezTo>
                <a:cubicBezTo>
                  <a:pt x="-17044" y="2453326"/>
                  <a:pt x="5879" y="2174889"/>
                  <a:pt x="0" y="2051233"/>
                </a:cubicBezTo>
                <a:cubicBezTo>
                  <a:pt x="-5879" y="1927577"/>
                  <a:pt x="-25271" y="1781924"/>
                  <a:pt x="0" y="1522299"/>
                </a:cubicBezTo>
                <a:cubicBezTo>
                  <a:pt x="25271" y="1262674"/>
                  <a:pt x="8478" y="1170417"/>
                  <a:pt x="0" y="954662"/>
                </a:cubicBezTo>
                <a:cubicBezTo>
                  <a:pt x="-8478" y="738907"/>
                  <a:pt x="2206" y="36715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CC3A4-72D3-488F-A558-528492F5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Variable name rules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165A-F5F4-4294-93B4-27DBBDDB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239006"/>
            <a:ext cx="5235490" cy="37730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M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ust </a:t>
            </a:r>
            <a:r>
              <a:rPr lang="en-US" sz="16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start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with a letter(A-z) or underscore(_)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can only </a:t>
            </a:r>
            <a:r>
              <a:rPr lang="en-US" sz="16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contain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alpha-numeric characters and underscores (a-Z 0-9, and _)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names are case-sensitive (address 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vs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ADDRESS)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9E0A2D-157F-43E7-A1BE-E187FB590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5864"/>
              </p:ext>
            </p:extLst>
          </p:nvPr>
        </p:nvGraphicFramePr>
        <p:xfrm>
          <a:off x="6580632" y="1378995"/>
          <a:ext cx="5126736" cy="39445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29473">
                  <a:extLst>
                    <a:ext uri="{9D8B030D-6E8A-4147-A177-3AD203B41FA5}">
                      <a16:colId xmlns:a16="http://schemas.microsoft.com/office/drawing/2014/main" val="2772872425"/>
                    </a:ext>
                  </a:extLst>
                </a:gridCol>
                <a:gridCol w="2497263">
                  <a:extLst>
                    <a:ext uri="{9D8B030D-6E8A-4147-A177-3AD203B41FA5}">
                      <a16:colId xmlns:a16="http://schemas.microsoft.com/office/drawing/2014/main" val="226664578"/>
                    </a:ext>
                  </a:extLst>
                </a:gridCol>
              </a:tblGrid>
              <a:tr h="858234"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Valid</a:t>
                      </a:r>
                    </a:p>
                  </a:txBody>
                  <a:tcPr marL="126922" marR="90658" marT="181317" marB="1813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marL="126922" marR="90658" marT="181317" marB="1813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57854"/>
                  </a:ext>
                </a:extLst>
              </a:tr>
              <a:tr h="771583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3address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33240"/>
                  </a:ext>
                </a:extLst>
              </a:tr>
              <a:tr h="771583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_address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*address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90776"/>
                  </a:ext>
                </a:extLst>
              </a:tr>
              <a:tr h="771583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address99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my address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06622"/>
                  </a:ext>
                </a:extLst>
              </a:tr>
              <a:tr h="771583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my_full_address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my-full-address</a:t>
                      </a:r>
                    </a:p>
                  </a:txBody>
                  <a:tcPr marL="126922" marR="90658" marT="155105" marB="1813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4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97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801A2-DD38-47D6-9F88-6DFE87D9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A7046-F4AA-4F99-AB33-D4C44AFA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Symbol used to perform operations on variables and other values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0B64FD1-AAD4-431F-ACC9-546DEAB4D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08792"/>
              </p:ext>
            </p:extLst>
          </p:nvPr>
        </p:nvGraphicFramePr>
        <p:xfrm>
          <a:off x="766158" y="2427541"/>
          <a:ext cx="10604586" cy="399763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83921">
                  <a:extLst>
                    <a:ext uri="{9D8B030D-6E8A-4147-A177-3AD203B41FA5}">
                      <a16:colId xmlns:a16="http://schemas.microsoft.com/office/drawing/2014/main" val="3759962810"/>
                    </a:ext>
                  </a:extLst>
                </a:gridCol>
                <a:gridCol w="3783921">
                  <a:extLst>
                    <a:ext uri="{9D8B030D-6E8A-4147-A177-3AD203B41FA5}">
                      <a16:colId xmlns:a16="http://schemas.microsoft.com/office/drawing/2014/main" val="874049573"/>
                    </a:ext>
                  </a:extLst>
                </a:gridCol>
                <a:gridCol w="3036744">
                  <a:extLst>
                    <a:ext uri="{9D8B030D-6E8A-4147-A177-3AD203B41FA5}">
                      <a16:colId xmlns:a16="http://schemas.microsoft.com/office/drawing/2014/main" val="2334456358"/>
                    </a:ext>
                  </a:extLst>
                </a:gridCol>
              </a:tblGrid>
              <a:tr h="440190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marL="179669" marR="108593" marT="89835" marB="898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179669" marR="108593" marT="89835" marB="898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Examples</a:t>
                      </a:r>
                    </a:p>
                  </a:txBody>
                  <a:tcPr marL="179669" marR="108593" marT="89835" marB="898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957426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Assignment(bind name to value)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 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15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“Alex”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30897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+, -, x, /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 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17905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==, !=, &lt;, &lt;=, &gt;, &gt;=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 Output is either true or false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5 -&gt; false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10 -&gt; true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9 -&gt; true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74449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(true if both sides are true)</a:t>
                      </a:r>
                    </a:p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(true if either side is true)</a:t>
                      </a:r>
                    </a:p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(reverse value)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Logical. Output is either true or false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8 -&gt; false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 -&gt; true</a:t>
                      </a:r>
                    </a:p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7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4 -&gt; true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04112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0AE600-CBC9-4FA3-ADD0-22F6D8C18093}"/>
              </a:ext>
            </a:extLst>
          </p:cNvPr>
          <p:cNvSpPr/>
          <p:nvPr/>
        </p:nvSpPr>
        <p:spPr>
          <a:xfrm>
            <a:off x="3127632" y="607857"/>
            <a:ext cx="891475" cy="719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47EFB8-3CEA-4D1E-AF66-2FBE6804A695}"/>
              </a:ext>
            </a:extLst>
          </p:cNvPr>
          <p:cNvSpPr/>
          <p:nvPr/>
        </p:nvSpPr>
        <p:spPr>
          <a:xfrm>
            <a:off x="1754010" y="498496"/>
            <a:ext cx="1194753" cy="921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DE112E1-9727-4B4D-BAFD-B06B20BBCC14}"/>
              </a:ext>
            </a:extLst>
          </p:cNvPr>
          <p:cNvSpPr/>
          <p:nvPr/>
        </p:nvSpPr>
        <p:spPr>
          <a:xfrm>
            <a:off x="683666" y="599504"/>
            <a:ext cx="891475" cy="719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72247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0FB0A4-E769-4941-8377-176F3468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 vs expression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4870BF-31CF-4732-9C36-F9816C160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Statement</a:t>
            </a:r>
            <a:r>
              <a:rPr lang="en-US" sz="2000" dirty="0"/>
              <a:t>: a line of code that does something.</a:t>
            </a:r>
          </a:p>
          <a:p>
            <a:r>
              <a:rPr lang="en-US" sz="2000" dirty="0"/>
              <a:t>Examples:</a:t>
            </a:r>
          </a:p>
          <a:p>
            <a:pPr marL="457200" lvl="1" indent="0">
              <a:buNone/>
            </a:pPr>
            <a:r>
              <a:rPr lang="en-US" sz="2000" dirty="0"/>
              <a:t>1) </a:t>
            </a:r>
            <a:r>
              <a:rPr lang="en-US" sz="2000" b="1" dirty="0"/>
              <a:t>Import statement:</a:t>
            </a:r>
          </a:p>
          <a:p>
            <a:pPr marL="457200" lvl="1" indent="0">
              <a:buNone/>
            </a:pPr>
            <a:r>
              <a:rPr lang="en-US" sz="2000" dirty="0"/>
              <a:t> Import pandas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2) </a:t>
            </a:r>
            <a:r>
              <a:rPr lang="en-US" sz="2000" b="1" dirty="0"/>
              <a:t>If statement:</a:t>
            </a:r>
          </a:p>
          <a:p>
            <a:pPr marL="457200" lvl="1" indent="0">
              <a:buNone/>
            </a:pPr>
            <a:r>
              <a:rPr lang="en-US" sz="2000" dirty="0"/>
              <a:t>If x&lt;3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028C20-D9A0-4F66-8D62-E0A68413B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Expression</a:t>
            </a:r>
            <a:r>
              <a:rPr lang="en-US" sz="2000" dirty="0"/>
              <a:t>: a combination of variables, operators, and values that’s evaluated to </a:t>
            </a:r>
            <a:r>
              <a:rPr lang="en-US" sz="2100" b="1" i="1" dirty="0"/>
              <a:t>one single value</a:t>
            </a:r>
          </a:p>
          <a:p>
            <a:r>
              <a:rPr lang="en-US" sz="2000" dirty="0"/>
              <a:t>Examples:</a:t>
            </a:r>
          </a:p>
          <a:p>
            <a:pPr marL="0" indent="0">
              <a:buNone/>
            </a:pPr>
            <a:r>
              <a:rPr lang="en-US" sz="2000" dirty="0"/>
              <a:t>X=3</a:t>
            </a:r>
          </a:p>
          <a:p>
            <a:pPr marL="0" indent="0">
              <a:buNone/>
            </a:pPr>
            <a:r>
              <a:rPr lang="en-US" sz="2000" dirty="0"/>
              <a:t>Y=6</a:t>
            </a:r>
          </a:p>
          <a:p>
            <a:pPr marL="0" indent="0">
              <a:buNone/>
            </a:pPr>
            <a:r>
              <a:rPr lang="en-US" sz="2000" dirty="0"/>
              <a:t>Z=2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1)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chemeClr val="accent6"/>
                </a:solidFill>
              </a:rPr>
              <a:t>* </a:t>
            </a:r>
            <a:r>
              <a:rPr lang="en-US" sz="2000" dirty="0">
                <a:solidFill>
                  <a:srgbClr val="00B0F0"/>
                </a:solidFill>
              </a:rPr>
              <a:t>2 </a:t>
            </a:r>
            <a:r>
              <a:rPr lang="en-US" sz="2000" dirty="0">
                <a:solidFill>
                  <a:schemeClr val="accent6"/>
                </a:solidFill>
              </a:rPr>
              <a:t>+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</a:rPr>
              <a:t>/ </a:t>
            </a:r>
            <a:r>
              <a:rPr lang="en-US" sz="2000" dirty="0">
                <a:solidFill>
                  <a:srgbClr val="FF0000"/>
                </a:solidFill>
              </a:rPr>
              <a:t>Z      </a:t>
            </a:r>
            <a:r>
              <a:rPr lang="en-US" sz="2000" dirty="0"/>
              <a:t>-&gt; 9</a:t>
            </a:r>
          </a:p>
          <a:p>
            <a:pPr marL="0" indent="0">
              <a:buNone/>
            </a:pPr>
            <a:r>
              <a:rPr lang="en-US" sz="2000" dirty="0"/>
              <a:t>2)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chemeClr val="accent6"/>
                </a:solidFill>
              </a:rPr>
              <a:t>*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</a:rPr>
              <a:t>* </a:t>
            </a:r>
            <a:r>
              <a:rPr lang="en-US" sz="2000" dirty="0">
                <a:solidFill>
                  <a:srgbClr val="FF0000"/>
                </a:solidFill>
              </a:rPr>
              <a:t>Z </a:t>
            </a:r>
            <a:r>
              <a:rPr lang="en-US" sz="2000" dirty="0">
                <a:solidFill>
                  <a:schemeClr val="accent6"/>
                </a:solidFill>
              </a:rPr>
              <a:t>+ </a:t>
            </a:r>
            <a:r>
              <a:rPr lang="en-US" sz="2000" dirty="0">
                <a:solidFill>
                  <a:srgbClr val="00B0F0"/>
                </a:solidFill>
              </a:rPr>
              <a:t>5   </a:t>
            </a:r>
            <a:r>
              <a:rPr lang="en-US" sz="2000" dirty="0"/>
              <a:t>   -&gt; 41</a:t>
            </a:r>
          </a:p>
          <a:p>
            <a:pPr marL="0" indent="0">
              <a:buNone/>
            </a:pPr>
            <a:r>
              <a:rPr lang="en-US" sz="2000" dirty="0"/>
              <a:t>3)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>
                <a:solidFill>
                  <a:srgbClr val="00B0F0"/>
                </a:solidFill>
              </a:rPr>
              <a:t>9</a:t>
            </a:r>
            <a:r>
              <a:rPr lang="en-US" sz="2000" dirty="0"/>
              <a:t>                   -&gt; false</a:t>
            </a:r>
          </a:p>
          <a:p>
            <a:pPr marL="0" indent="0">
              <a:buNone/>
            </a:pPr>
            <a:r>
              <a:rPr lang="en-US" sz="2000" dirty="0"/>
              <a:t>4)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</a:rPr>
              <a:t>+ </a:t>
            </a:r>
            <a:r>
              <a:rPr lang="en-US" sz="2000" dirty="0">
                <a:solidFill>
                  <a:srgbClr val="00B0F0"/>
                </a:solidFill>
              </a:rPr>
              <a:t>6</a:t>
            </a:r>
            <a:r>
              <a:rPr lang="en-US" sz="2000" dirty="0"/>
              <a:t> == 12        -&gt; true</a:t>
            </a:r>
          </a:p>
        </p:txBody>
      </p:sp>
    </p:spTree>
    <p:extLst>
      <p:ext uri="{BB962C8B-B14F-4D97-AF65-F5344CB8AC3E}">
        <p14:creationId xmlns:p14="http://schemas.microsoft.com/office/powerpoint/2010/main" val="194240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488A-8F71-4487-9ED0-CA83CDA5C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4C47-C04E-40EC-AEA6-166B109B1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143820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183C-E35F-43BD-9C38-FB7BF6C5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Data structures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574C-0DFA-4847-8F3C-63F6C77A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Collection of data values</a:t>
            </a:r>
          </a:p>
          <a:p>
            <a:r>
              <a:rPr lang="en-US" sz="1800" dirty="0"/>
              <a:t>Various types of data structures</a:t>
            </a:r>
          </a:p>
          <a:p>
            <a:r>
              <a:rPr lang="en-US" sz="1800" dirty="0"/>
              <a:t>Stored under the same variable name</a:t>
            </a:r>
          </a:p>
          <a:p>
            <a:r>
              <a:rPr lang="en-US" sz="1800" dirty="0"/>
              <a:t>Each item has an ID</a:t>
            </a:r>
          </a:p>
          <a:p>
            <a:r>
              <a:rPr lang="en-US" sz="1800" dirty="0"/>
              <a:t>We access an element by referencing the DS name and the ID: </a:t>
            </a:r>
            <a:r>
              <a:rPr lang="en-US" sz="2000" b="1" dirty="0">
                <a:solidFill>
                  <a:schemeClr val="accent2"/>
                </a:solidFill>
              </a:rPr>
              <a:t>DS NAME [ ID 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05D21-8ECB-46AE-8262-0376D4B9A6CA}"/>
              </a:ext>
            </a:extLst>
          </p:cNvPr>
          <p:cNvSpPr txBox="1"/>
          <p:nvPr/>
        </p:nvSpPr>
        <p:spPr>
          <a:xfrm>
            <a:off x="3691382" y="3827988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 : 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EFD162-FA65-40DD-B7F3-24341B3B0AE5}"/>
              </a:ext>
            </a:extLst>
          </p:cNvPr>
          <p:cNvSpPr/>
          <p:nvPr/>
        </p:nvSpPr>
        <p:spPr>
          <a:xfrm>
            <a:off x="945120" y="1017722"/>
            <a:ext cx="1718034" cy="369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4352B-AB10-4019-BA19-D5D02510D05B}"/>
              </a:ext>
            </a:extLst>
          </p:cNvPr>
          <p:cNvSpPr txBox="1"/>
          <p:nvPr/>
        </p:nvSpPr>
        <p:spPr>
          <a:xfrm>
            <a:off x="1419565" y="1320776"/>
            <a:ext cx="155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Item1</a:t>
            </a:r>
          </a:p>
          <a:p>
            <a:endParaRPr lang="en-US" sz="2000" dirty="0"/>
          </a:p>
          <a:p>
            <a:r>
              <a:rPr lang="en-US" sz="2000" dirty="0"/>
              <a:t>Item2</a:t>
            </a:r>
          </a:p>
          <a:p>
            <a:endParaRPr lang="en-US" sz="2000" dirty="0"/>
          </a:p>
          <a:p>
            <a:r>
              <a:rPr lang="en-US" sz="2000" dirty="0"/>
              <a:t>Item3</a:t>
            </a:r>
          </a:p>
          <a:p>
            <a:endParaRPr lang="en-US" sz="2000" dirty="0"/>
          </a:p>
          <a:p>
            <a:r>
              <a:rPr lang="en-US" sz="2000" dirty="0"/>
              <a:t>Item4</a:t>
            </a:r>
          </a:p>
          <a:p>
            <a:endParaRPr lang="en-US" sz="2000" dirty="0"/>
          </a:p>
          <a:p>
            <a:r>
              <a:rPr lang="en-US" sz="2000" dirty="0"/>
              <a:t>Item5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B26D0-2ED8-422D-BE61-7E741B6E863A}"/>
              </a:ext>
            </a:extLst>
          </p:cNvPr>
          <p:cNvSpPr txBox="1"/>
          <p:nvPr/>
        </p:nvSpPr>
        <p:spPr>
          <a:xfrm>
            <a:off x="1303818" y="350202"/>
            <a:ext cx="111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NAME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3A8666D-C15F-408B-9BD2-59DFC23CEB56}"/>
              </a:ext>
            </a:extLst>
          </p:cNvPr>
          <p:cNvSpPr/>
          <p:nvPr/>
        </p:nvSpPr>
        <p:spPr>
          <a:xfrm>
            <a:off x="2359502" y="143389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71AFC13-9234-409F-8767-B02EADF7E122}"/>
              </a:ext>
            </a:extLst>
          </p:cNvPr>
          <p:cNvSpPr/>
          <p:nvPr/>
        </p:nvSpPr>
        <p:spPr>
          <a:xfrm>
            <a:off x="2369673" y="2031333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96353BC-C849-460E-B7DC-AA7318076334}"/>
              </a:ext>
            </a:extLst>
          </p:cNvPr>
          <p:cNvSpPr/>
          <p:nvPr/>
        </p:nvSpPr>
        <p:spPr>
          <a:xfrm>
            <a:off x="2369673" y="2668850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15604C9-AEED-407D-B49F-BEB807F63A9D}"/>
              </a:ext>
            </a:extLst>
          </p:cNvPr>
          <p:cNvSpPr/>
          <p:nvPr/>
        </p:nvSpPr>
        <p:spPr>
          <a:xfrm>
            <a:off x="2337871" y="388434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75FEF3D-A817-447F-AD8A-931B9ED67429}"/>
              </a:ext>
            </a:extLst>
          </p:cNvPr>
          <p:cNvSpPr/>
          <p:nvPr/>
        </p:nvSpPr>
        <p:spPr>
          <a:xfrm>
            <a:off x="2378489" y="332117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51941A-9E0D-447F-B764-E41F2CA7386D}"/>
              </a:ext>
            </a:extLst>
          </p:cNvPr>
          <p:cNvSpPr txBox="1"/>
          <p:nvPr/>
        </p:nvSpPr>
        <p:spPr>
          <a:xfrm>
            <a:off x="3801841" y="135082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 :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E48636-8F0E-461B-AFEC-5D8AEB579DD7}"/>
              </a:ext>
            </a:extLst>
          </p:cNvPr>
          <p:cNvSpPr txBox="1"/>
          <p:nvPr/>
        </p:nvSpPr>
        <p:spPr>
          <a:xfrm>
            <a:off x="3801840" y="1909686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 :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EB60B6-7247-454F-8156-183DE8DBDC97}"/>
              </a:ext>
            </a:extLst>
          </p:cNvPr>
          <p:cNvSpPr txBox="1"/>
          <p:nvPr/>
        </p:nvSpPr>
        <p:spPr>
          <a:xfrm>
            <a:off x="3801839" y="2567271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 :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9E7AF9-638F-4894-A33E-85C3CA94F8D2}"/>
              </a:ext>
            </a:extLst>
          </p:cNvPr>
          <p:cNvSpPr txBox="1"/>
          <p:nvPr/>
        </p:nvSpPr>
        <p:spPr>
          <a:xfrm>
            <a:off x="3801838" y="3170403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 : 3</a:t>
            </a:r>
          </a:p>
        </p:txBody>
      </p:sp>
    </p:spTree>
    <p:extLst>
      <p:ext uri="{BB962C8B-B14F-4D97-AF65-F5344CB8AC3E}">
        <p14:creationId xmlns:p14="http://schemas.microsoft.com/office/powerpoint/2010/main" val="41368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1512</Words>
  <Application>Microsoft Office PowerPoint</Application>
  <PresentationFormat>Widescreen</PresentationFormat>
  <Paragraphs>510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tablet-gothic</vt:lpstr>
      <vt:lpstr>Verdana</vt:lpstr>
      <vt:lpstr>Office Theme</vt:lpstr>
      <vt:lpstr>Programming language</vt:lpstr>
      <vt:lpstr>PowerPoint Presentation</vt:lpstr>
      <vt:lpstr>PowerPoint Presentation</vt:lpstr>
      <vt:lpstr>Variables(named values)</vt:lpstr>
      <vt:lpstr>Variable name rules</vt:lpstr>
      <vt:lpstr>Operators</vt:lpstr>
      <vt:lpstr>Statement vs expression</vt:lpstr>
      <vt:lpstr>Data structures</vt:lpstr>
      <vt:lpstr>Data structures</vt:lpstr>
      <vt:lpstr>DS type 1: List</vt:lpstr>
      <vt:lpstr>DS type 2: Dictionary</vt:lpstr>
      <vt:lpstr>Flow control statements</vt:lpstr>
      <vt:lpstr>PowerPoint Presentation</vt:lpstr>
      <vt:lpstr>Conditionals</vt:lpstr>
      <vt:lpstr>PowerPoint Presentation</vt:lpstr>
      <vt:lpstr>PowerPoint Presentation</vt:lpstr>
      <vt:lpstr>Loops</vt:lpstr>
      <vt:lpstr>PowerPoint Presentation</vt:lpstr>
      <vt:lpstr>PowerPoint Presentation</vt:lpstr>
      <vt:lpstr>Function</vt:lpstr>
      <vt:lpstr>Definition VS Call</vt:lpstr>
      <vt:lpstr>Function examples</vt:lpstr>
      <vt:lpstr>Definition VS Call</vt:lpstr>
      <vt:lpstr>Definition VS Call</vt:lpstr>
      <vt:lpstr>Definition VS Call</vt:lpstr>
      <vt:lpstr>PowerPoint Presentation</vt:lpstr>
      <vt:lpstr>Colon(:) and Indentation(   )</vt:lpstr>
      <vt:lpstr>Code Tracing</vt:lpstr>
      <vt:lpstr>PowerPoint Presentation</vt:lpstr>
      <vt:lpstr>How to write a program</vt:lpstr>
      <vt:lpstr>PowerPoint Presentation</vt:lpstr>
      <vt:lpstr>Example 1</vt:lpstr>
      <vt:lpstr>Example 2</vt:lpstr>
      <vt:lpstr>PowerPoint Presentation</vt:lpstr>
      <vt:lpstr>Classes &amp; Objects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muthanna battah</dc:creator>
  <cp:lastModifiedBy>muthanna battah</cp:lastModifiedBy>
  <cp:revision>33</cp:revision>
  <dcterms:created xsi:type="dcterms:W3CDTF">2022-03-07T23:32:19Z</dcterms:created>
  <dcterms:modified xsi:type="dcterms:W3CDTF">2022-05-19T21:19:07Z</dcterms:modified>
</cp:coreProperties>
</file>