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DE708-67C0-8E43-B1AA-C87CB8467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059D2-ACF3-6F97-D057-777ED499E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154EF-2D78-88A2-4413-194C770D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8CE6-AA5E-43CD-ADC9-B21AAD0653F4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7716C-7F92-9B43-94E4-7F70349B2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AAA1B-8006-C150-A8C6-EA70A928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2701-DBAE-4E5E-9E13-7BB557103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7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1A8C7-93D1-478B-AA82-2C4D557FD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13CDF-2B67-EE46-6D97-2AEF3DD02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8A5F4-27F4-84C9-4677-5290D77F3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8CE6-AA5E-43CD-ADC9-B21AAD0653F4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07CA7-ED37-D97B-4A77-74197FFA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93774-264D-4973-1163-5D6249F1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2701-DBAE-4E5E-9E13-7BB557103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98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E4ADE2-67C3-D26D-2186-8A72D5EFA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6BE0F-B18C-616E-CF09-7A4D0C68B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DFD75-1518-3F9A-B970-E94B19D9A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8CE6-AA5E-43CD-ADC9-B21AAD0653F4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5BDCD-E9FE-4D93-54B5-F14C9C69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365F9-FEC6-9ED7-D1BF-D81107F37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2701-DBAE-4E5E-9E13-7BB557103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6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E51E2-BFF2-3C41-49DB-D1196482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26306-EACB-3117-4435-F2B050AAC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A4733-7ABE-AEEE-F486-C6432570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8CE6-AA5E-43CD-ADC9-B21AAD0653F4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6E6AD-A9BC-D7FC-801F-144EC19A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E8823-B626-EECD-EB75-C3B4DA772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2701-DBAE-4E5E-9E13-7BB557103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0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5CCF3-878C-76F2-436F-73049407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C88BF-B401-C30F-F767-51CD6200D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C1E51-AB7F-0924-A956-C7951334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8CE6-AA5E-43CD-ADC9-B21AAD0653F4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297A6-469C-41ED-0AFE-443E4B3F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CDD02-6AD2-E24D-B71B-33B34135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2701-DBAE-4E5E-9E13-7BB557103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5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1902-E3A1-F5E7-3188-E10F7EEB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C310-E37C-24BD-F480-7389EC87A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021A9-67B2-871D-2AFF-AFA16BE68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E020C-4CED-EA43-EC47-AAFA16E19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8CE6-AA5E-43CD-ADC9-B21AAD0653F4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C55C3-A0B0-5F03-CAA9-E1A9965E3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B96F6-55E1-33AD-AF68-D1E49FCB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2701-DBAE-4E5E-9E13-7BB557103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7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A951-66A4-8FA1-4F1D-37185D059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B1DD6-8E9E-5571-6714-AA18C4A15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E89BD-C659-6D9A-4794-F4C0F921D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76574-D0AD-26C9-C61A-76C383481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0EE18-03C9-7D02-8622-3A160DB2B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E9676C-73F5-1CD5-6664-B797A1122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8CE6-AA5E-43CD-ADC9-B21AAD0653F4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4624FA-397E-DC51-2B83-317F66C2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C9CFD-8D6A-0AFE-C28D-FABAA413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2701-DBAE-4E5E-9E13-7BB557103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5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BE960-4974-EA77-28AB-6EA920D4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09C9F6-0A3B-CC9E-55C7-58F4D81DE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8CE6-AA5E-43CD-ADC9-B21AAD0653F4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2C715-05BF-E176-3F24-DD715FBC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C1643-5EFD-CC92-A0E2-E72C42F1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2701-DBAE-4E5E-9E13-7BB557103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5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58BEAE-340A-2BEB-E279-1D331541E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8CE6-AA5E-43CD-ADC9-B21AAD0653F4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3AA228-34BC-E8FE-46BD-89E26A89E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8F339-53F9-1045-F184-9E4AEE97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2701-DBAE-4E5E-9E13-7BB557103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4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7CD92-E7DF-52EB-7175-AD7E5AC6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FF72D-EF1D-C9BB-ADC2-EFCB80D56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1A109-1CCF-DBE0-0FC2-DF8B62208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F0DED-3ABF-DEB2-E5F9-C54BA738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8CE6-AA5E-43CD-ADC9-B21AAD0653F4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AE66C-17F0-E300-E4AB-00C9B2FA6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F5B77-6620-F66A-A3A3-F4DB3707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2701-DBAE-4E5E-9E13-7BB557103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1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871FD-02E3-9B5D-C04C-210D84350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966806-8C45-9137-41EB-45287A589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C9FE7-5D28-1C01-610A-69AA778A5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0848C-1218-F422-1084-48F52269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8CE6-AA5E-43CD-ADC9-B21AAD0653F4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6D4F0-BB2D-6263-F7A8-9302F856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CD553-FC4D-3181-B3FE-2D49445A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2701-DBAE-4E5E-9E13-7BB557103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6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B6A5D-E622-1C75-9B9B-07326A72E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49DCB-51A1-A916-5E4C-8ED7BB9F6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076DF-930E-B293-DB8B-E21BCDD00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18CE6-AA5E-43CD-ADC9-B21AAD0653F4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C6B38-1925-3EF5-AEBD-AFB5FA4D5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4C7CA-ABA0-3BB1-33E8-04DDE3E8E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C2701-DBAE-4E5E-9E13-7BB557103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8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B488A-8F71-4487-9ED0-CA83CDA5C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04EC18B-3BD0-9F30-5F32-6DDEB902E3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143820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8574C-0DFA-4847-8F3C-63F6C77A2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743592" cy="3375920"/>
          </a:xfrm>
        </p:spPr>
        <p:txBody>
          <a:bodyPr anchor="t">
            <a:normAutofit/>
          </a:bodyPr>
          <a:lstStyle/>
          <a:p>
            <a:r>
              <a:rPr lang="en-US" sz="2000" dirty="0"/>
              <a:t>Collection of data values</a:t>
            </a:r>
          </a:p>
          <a:p>
            <a:r>
              <a:rPr lang="en-US" sz="2000" dirty="0"/>
              <a:t>Stored under the same variable name</a:t>
            </a:r>
          </a:p>
          <a:p>
            <a:r>
              <a:rPr lang="en-US" sz="2000" dirty="0"/>
              <a:t>Each item has an ID</a:t>
            </a:r>
          </a:p>
          <a:p>
            <a:r>
              <a:rPr lang="en-US" sz="2000" dirty="0"/>
              <a:t>We access an element by referencing the collection name and the ID: </a:t>
            </a:r>
            <a:r>
              <a:rPr lang="en-US" sz="2000" b="1" dirty="0">
                <a:solidFill>
                  <a:schemeClr val="accent2"/>
                </a:solidFill>
              </a:rPr>
              <a:t>Collection_name [ ID ]</a:t>
            </a:r>
          </a:p>
          <a:p>
            <a:r>
              <a:rPr lang="en-US" sz="2000" dirty="0"/>
              <a:t>Various types of collections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B05D21-8ECB-46AE-8262-0376D4B9A6CA}"/>
              </a:ext>
            </a:extLst>
          </p:cNvPr>
          <p:cNvSpPr txBox="1"/>
          <p:nvPr/>
        </p:nvSpPr>
        <p:spPr>
          <a:xfrm>
            <a:off x="3755106" y="3827988"/>
            <a:ext cx="1467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ID : #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CEFD162-FA65-40DD-B7F3-24341B3B0AE5}"/>
              </a:ext>
            </a:extLst>
          </p:cNvPr>
          <p:cNvSpPr/>
          <p:nvPr/>
        </p:nvSpPr>
        <p:spPr>
          <a:xfrm>
            <a:off x="945120" y="1017722"/>
            <a:ext cx="1718034" cy="3690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84352B-AB10-4019-BA19-D5D02510D05B}"/>
              </a:ext>
            </a:extLst>
          </p:cNvPr>
          <p:cNvSpPr txBox="1"/>
          <p:nvPr/>
        </p:nvSpPr>
        <p:spPr>
          <a:xfrm>
            <a:off x="1419565" y="1320776"/>
            <a:ext cx="15510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Item1</a:t>
            </a:r>
          </a:p>
          <a:p>
            <a:endParaRPr lang="en-US" sz="2000" dirty="0"/>
          </a:p>
          <a:p>
            <a:r>
              <a:rPr lang="en-US" sz="2000" dirty="0"/>
              <a:t>Item2</a:t>
            </a:r>
          </a:p>
          <a:p>
            <a:endParaRPr lang="en-US" sz="2000" dirty="0"/>
          </a:p>
          <a:p>
            <a:r>
              <a:rPr lang="en-US" sz="2000" dirty="0"/>
              <a:t>Item3</a:t>
            </a:r>
          </a:p>
          <a:p>
            <a:endParaRPr lang="en-US" sz="2000" dirty="0"/>
          </a:p>
          <a:p>
            <a:r>
              <a:rPr lang="en-US" sz="2000" dirty="0"/>
              <a:t>Item4</a:t>
            </a:r>
          </a:p>
          <a:p>
            <a:endParaRPr lang="en-US" sz="2000" dirty="0"/>
          </a:p>
          <a:p>
            <a:r>
              <a:rPr lang="en-US" sz="2000" dirty="0"/>
              <a:t>Item5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FB26D0-2ED8-422D-BE61-7E741B6E863A}"/>
              </a:ext>
            </a:extLst>
          </p:cNvPr>
          <p:cNvSpPr txBox="1"/>
          <p:nvPr/>
        </p:nvSpPr>
        <p:spPr>
          <a:xfrm>
            <a:off x="708281" y="503456"/>
            <a:ext cx="2301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Collection_name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3A8666D-C15F-408B-9BD2-59DFC23CEB56}"/>
              </a:ext>
            </a:extLst>
          </p:cNvPr>
          <p:cNvSpPr/>
          <p:nvPr/>
        </p:nvSpPr>
        <p:spPr>
          <a:xfrm>
            <a:off x="2359502" y="1433892"/>
            <a:ext cx="1085515" cy="2032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71AFC13-9234-409F-8767-B02EADF7E122}"/>
              </a:ext>
            </a:extLst>
          </p:cNvPr>
          <p:cNvSpPr/>
          <p:nvPr/>
        </p:nvSpPr>
        <p:spPr>
          <a:xfrm>
            <a:off x="2369673" y="2031333"/>
            <a:ext cx="1085515" cy="2032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E96353BC-C849-460E-B7DC-AA7318076334}"/>
              </a:ext>
            </a:extLst>
          </p:cNvPr>
          <p:cNvSpPr/>
          <p:nvPr/>
        </p:nvSpPr>
        <p:spPr>
          <a:xfrm>
            <a:off x="2369673" y="2668850"/>
            <a:ext cx="1085515" cy="2032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115604C9-AEED-407D-B49F-BEB807F63A9D}"/>
              </a:ext>
            </a:extLst>
          </p:cNvPr>
          <p:cNvSpPr/>
          <p:nvPr/>
        </p:nvSpPr>
        <p:spPr>
          <a:xfrm>
            <a:off x="2337871" y="3884342"/>
            <a:ext cx="1085515" cy="2032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75FEF3D-A817-447F-AD8A-931B9ED67429}"/>
              </a:ext>
            </a:extLst>
          </p:cNvPr>
          <p:cNvSpPr/>
          <p:nvPr/>
        </p:nvSpPr>
        <p:spPr>
          <a:xfrm>
            <a:off x="2378489" y="3321172"/>
            <a:ext cx="1085515" cy="2032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51941A-9E0D-447F-B764-E41F2CA7386D}"/>
              </a:ext>
            </a:extLst>
          </p:cNvPr>
          <p:cNvSpPr txBox="1"/>
          <p:nvPr/>
        </p:nvSpPr>
        <p:spPr>
          <a:xfrm>
            <a:off x="3801841" y="1350829"/>
            <a:ext cx="1467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ID : #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E48636-8F0E-461B-AFEC-5D8AEB579DD7}"/>
              </a:ext>
            </a:extLst>
          </p:cNvPr>
          <p:cNvSpPr txBox="1"/>
          <p:nvPr/>
        </p:nvSpPr>
        <p:spPr>
          <a:xfrm>
            <a:off x="3801840" y="1909686"/>
            <a:ext cx="1467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ID : #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EB60B6-7247-454F-8156-183DE8DBDC97}"/>
              </a:ext>
            </a:extLst>
          </p:cNvPr>
          <p:cNvSpPr txBox="1"/>
          <p:nvPr/>
        </p:nvSpPr>
        <p:spPr>
          <a:xfrm>
            <a:off x="3801839" y="2567271"/>
            <a:ext cx="1467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ID : #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9E7AF9-638F-4894-A33E-85C3CA94F8D2}"/>
              </a:ext>
            </a:extLst>
          </p:cNvPr>
          <p:cNvSpPr txBox="1"/>
          <p:nvPr/>
        </p:nvSpPr>
        <p:spPr>
          <a:xfrm>
            <a:off x="3801838" y="3170403"/>
            <a:ext cx="1467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ID : #</a:t>
            </a:r>
          </a:p>
        </p:txBody>
      </p:sp>
    </p:spTree>
    <p:extLst>
      <p:ext uri="{BB962C8B-B14F-4D97-AF65-F5344CB8AC3E}">
        <p14:creationId xmlns:p14="http://schemas.microsoft.com/office/powerpoint/2010/main" val="41368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96BE-41AB-44A6-B614-60733FB1F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8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type 1: List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51C307-F21E-4791-9FE6-2E93BFF75A7D}"/>
              </a:ext>
            </a:extLst>
          </p:cNvPr>
          <p:cNvSpPr/>
          <p:nvPr/>
        </p:nvSpPr>
        <p:spPr>
          <a:xfrm>
            <a:off x="530450" y="2149959"/>
            <a:ext cx="1718034" cy="3690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2AA30-951B-4D4D-92B3-8767F049BF5D}"/>
              </a:ext>
            </a:extLst>
          </p:cNvPr>
          <p:cNvSpPr txBox="1"/>
          <p:nvPr/>
        </p:nvSpPr>
        <p:spPr>
          <a:xfrm>
            <a:off x="1004895" y="2453013"/>
            <a:ext cx="15510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Dog</a:t>
            </a:r>
          </a:p>
          <a:p>
            <a:endParaRPr lang="en-US" sz="2000" dirty="0"/>
          </a:p>
          <a:p>
            <a:r>
              <a:rPr lang="en-US" sz="2000" dirty="0"/>
              <a:t>Cat</a:t>
            </a:r>
          </a:p>
          <a:p>
            <a:endParaRPr lang="en-US" sz="2000" dirty="0"/>
          </a:p>
          <a:p>
            <a:r>
              <a:rPr lang="en-US" sz="2000" dirty="0"/>
              <a:t>Bird</a:t>
            </a:r>
          </a:p>
          <a:p>
            <a:endParaRPr lang="en-US" sz="2000" dirty="0"/>
          </a:p>
          <a:p>
            <a:r>
              <a:rPr lang="en-US" sz="2000" dirty="0"/>
              <a:t>Rabbit</a:t>
            </a:r>
          </a:p>
          <a:p>
            <a:endParaRPr lang="en-US" sz="2000" dirty="0"/>
          </a:p>
          <a:p>
            <a:r>
              <a:rPr lang="en-US" sz="2000" dirty="0"/>
              <a:t>Fish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C056BE-D101-4488-9003-A52A2D8BB646}"/>
              </a:ext>
            </a:extLst>
          </p:cNvPr>
          <p:cNvSpPr txBox="1"/>
          <p:nvPr/>
        </p:nvSpPr>
        <p:spPr>
          <a:xfrm>
            <a:off x="1004895" y="1690688"/>
            <a:ext cx="1111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B1E30DB-17BC-4ED2-98D8-F0D15661BFB3}"/>
              </a:ext>
            </a:extLst>
          </p:cNvPr>
          <p:cNvSpPr/>
          <p:nvPr/>
        </p:nvSpPr>
        <p:spPr>
          <a:xfrm>
            <a:off x="1573307" y="2598343"/>
            <a:ext cx="1085515" cy="2032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BE425DC-DC43-4615-AA00-0FF9FCC1F059}"/>
              </a:ext>
            </a:extLst>
          </p:cNvPr>
          <p:cNvSpPr/>
          <p:nvPr/>
        </p:nvSpPr>
        <p:spPr>
          <a:xfrm>
            <a:off x="1598047" y="3196948"/>
            <a:ext cx="1085515" cy="2032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FB9BE66-CBFE-4F96-88D9-39257CA9A0B0}"/>
              </a:ext>
            </a:extLst>
          </p:cNvPr>
          <p:cNvSpPr/>
          <p:nvPr/>
        </p:nvSpPr>
        <p:spPr>
          <a:xfrm>
            <a:off x="1598047" y="3792161"/>
            <a:ext cx="1085515" cy="2032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93E647F-678D-4CBB-AF68-64AFD28B3185}"/>
              </a:ext>
            </a:extLst>
          </p:cNvPr>
          <p:cNvSpPr/>
          <p:nvPr/>
        </p:nvSpPr>
        <p:spPr>
          <a:xfrm>
            <a:off x="1598046" y="4997612"/>
            <a:ext cx="1085515" cy="2032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6C8E10F-EEA2-4186-9232-CA5F0948A88F}"/>
              </a:ext>
            </a:extLst>
          </p:cNvPr>
          <p:cNvSpPr/>
          <p:nvPr/>
        </p:nvSpPr>
        <p:spPr>
          <a:xfrm>
            <a:off x="1826619" y="4387148"/>
            <a:ext cx="903163" cy="2032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50448-DBFA-499F-99BC-48A697B79586}"/>
              </a:ext>
            </a:extLst>
          </p:cNvPr>
          <p:cNvSpPr txBox="1"/>
          <p:nvPr/>
        </p:nvSpPr>
        <p:spPr>
          <a:xfrm>
            <a:off x="2919339" y="2515280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index :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A81972-3F8D-4EFB-8BFA-0977DD3399B1}"/>
              </a:ext>
            </a:extLst>
          </p:cNvPr>
          <p:cNvSpPr txBox="1"/>
          <p:nvPr/>
        </p:nvSpPr>
        <p:spPr>
          <a:xfrm>
            <a:off x="2919338" y="3113885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index :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2AC7B-F9DA-4F4D-876D-A15BC8F63372}"/>
              </a:ext>
            </a:extLst>
          </p:cNvPr>
          <p:cNvSpPr txBox="1"/>
          <p:nvPr/>
        </p:nvSpPr>
        <p:spPr>
          <a:xfrm>
            <a:off x="2919337" y="3692202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index :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998D1B-59FD-438D-98FF-34FEB757AF75}"/>
              </a:ext>
            </a:extLst>
          </p:cNvPr>
          <p:cNvSpPr txBox="1"/>
          <p:nvPr/>
        </p:nvSpPr>
        <p:spPr>
          <a:xfrm>
            <a:off x="2919337" y="4301550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index :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AFF8C-85D9-4F9B-B1D0-6E3C0E69CBCD}"/>
              </a:ext>
            </a:extLst>
          </p:cNvPr>
          <p:cNvSpPr txBox="1"/>
          <p:nvPr/>
        </p:nvSpPr>
        <p:spPr>
          <a:xfrm>
            <a:off x="2919337" y="4914549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index :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F5A543-460E-4DD4-9E27-2FBFBEE40A9B}"/>
              </a:ext>
            </a:extLst>
          </p:cNvPr>
          <p:cNvSpPr txBox="1"/>
          <p:nvPr/>
        </p:nvSpPr>
        <p:spPr>
          <a:xfrm>
            <a:off x="9449978" y="2744553"/>
            <a:ext cx="221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Pets [ 0 ] -&gt; Dog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064011-2ECF-42AE-8F9D-7DD2B66B1B73}"/>
              </a:ext>
            </a:extLst>
          </p:cNvPr>
          <p:cNvSpPr txBox="1"/>
          <p:nvPr/>
        </p:nvSpPr>
        <p:spPr>
          <a:xfrm>
            <a:off x="9449978" y="3294540"/>
            <a:ext cx="221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Pets [ 3 ] -&gt; Rabbit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EFBD438-24B2-47D4-AA22-0C6FC50EA03C}"/>
              </a:ext>
            </a:extLst>
          </p:cNvPr>
          <p:cNvSpPr/>
          <p:nvPr/>
        </p:nvSpPr>
        <p:spPr>
          <a:xfrm>
            <a:off x="4662540" y="2149959"/>
            <a:ext cx="1718034" cy="3690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A43E1F-51C4-4CB4-B01D-79FB2E02D174}"/>
              </a:ext>
            </a:extLst>
          </p:cNvPr>
          <p:cNvSpPr txBox="1"/>
          <p:nvPr/>
        </p:nvSpPr>
        <p:spPr>
          <a:xfrm>
            <a:off x="5136985" y="2453013"/>
            <a:ext cx="15510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78</a:t>
            </a:r>
          </a:p>
          <a:p>
            <a:endParaRPr lang="en-US" sz="2000" dirty="0"/>
          </a:p>
          <a:p>
            <a:r>
              <a:rPr lang="en-US" sz="2000" dirty="0"/>
              <a:t>96</a:t>
            </a:r>
          </a:p>
          <a:p>
            <a:endParaRPr lang="en-US" sz="2000" dirty="0"/>
          </a:p>
          <a:p>
            <a:r>
              <a:rPr lang="en-US" sz="2000" dirty="0"/>
              <a:t>92</a:t>
            </a:r>
          </a:p>
          <a:p>
            <a:endParaRPr lang="en-US" sz="2000" dirty="0"/>
          </a:p>
          <a:p>
            <a:r>
              <a:rPr lang="en-US" sz="2000" dirty="0"/>
              <a:t>84</a:t>
            </a:r>
          </a:p>
          <a:p>
            <a:endParaRPr lang="en-US" sz="2000" dirty="0"/>
          </a:p>
          <a:p>
            <a:r>
              <a:rPr lang="en-US" sz="2000" dirty="0"/>
              <a:t>89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29C165-6A7D-4037-8CC6-0EE54183A1A2}"/>
              </a:ext>
            </a:extLst>
          </p:cNvPr>
          <p:cNvSpPr txBox="1"/>
          <p:nvPr/>
        </p:nvSpPr>
        <p:spPr>
          <a:xfrm>
            <a:off x="4984830" y="1671740"/>
            <a:ext cx="1111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Grades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4A2ACCA-152F-4FFA-AFAA-8B1ADFC5F776}"/>
              </a:ext>
            </a:extLst>
          </p:cNvPr>
          <p:cNvSpPr/>
          <p:nvPr/>
        </p:nvSpPr>
        <p:spPr>
          <a:xfrm>
            <a:off x="5705397" y="2598343"/>
            <a:ext cx="1085515" cy="2032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2EEB6D8-378A-490B-951A-0F622D703EF1}"/>
              </a:ext>
            </a:extLst>
          </p:cNvPr>
          <p:cNvSpPr/>
          <p:nvPr/>
        </p:nvSpPr>
        <p:spPr>
          <a:xfrm>
            <a:off x="5730137" y="3196948"/>
            <a:ext cx="1085515" cy="2032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35A5B02-1F12-4575-8546-06A36283BCA8}"/>
              </a:ext>
            </a:extLst>
          </p:cNvPr>
          <p:cNvSpPr/>
          <p:nvPr/>
        </p:nvSpPr>
        <p:spPr>
          <a:xfrm>
            <a:off x="5730137" y="3792161"/>
            <a:ext cx="1085515" cy="2032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AF1E8C1-BE44-41BE-97E3-BB9424A680EA}"/>
              </a:ext>
            </a:extLst>
          </p:cNvPr>
          <p:cNvSpPr/>
          <p:nvPr/>
        </p:nvSpPr>
        <p:spPr>
          <a:xfrm>
            <a:off x="5730136" y="4997612"/>
            <a:ext cx="1085515" cy="2032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8D9245-E584-4C92-88B3-8869415F7E1F}"/>
              </a:ext>
            </a:extLst>
          </p:cNvPr>
          <p:cNvSpPr txBox="1"/>
          <p:nvPr/>
        </p:nvSpPr>
        <p:spPr>
          <a:xfrm>
            <a:off x="7051429" y="2515280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index : 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C14A0D-4856-4ADB-A853-BB423EF39720}"/>
              </a:ext>
            </a:extLst>
          </p:cNvPr>
          <p:cNvSpPr txBox="1"/>
          <p:nvPr/>
        </p:nvSpPr>
        <p:spPr>
          <a:xfrm>
            <a:off x="7051428" y="3113885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index :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15B660-2B23-41BE-AD08-628FE7D42917}"/>
              </a:ext>
            </a:extLst>
          </p:cNvPr>
          <p:cNvSpPr txBox="1"/>
          <p:nvPr/>
        </p:nvSpPr>
        <p:spPr>
          <a:xfrm>
            <a:off x="7051427" y="3692202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index :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126BE4-D86D-4F9B-A3B7-F87549A5BDE8}"/>
              </a:ext>
            </a:extLst>
          </p:cNvPr>
          <p:cNvSpPr txBox="1"/>
          <p:nvPr/>
        </p:nvSpPr>
        <p:spPr>
          <a:xfrm>
            <a:off x="7051427" y="4301550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index :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B94FF8-07E2-4E38-8346-0700518159E1}"/>
              </a:ext>
            </a:extLst>
          </p:cNvPr>
          <p:cNvSpPr txBox="1"/>
          <p:nvPr/>
        </p:nvSpPr>
        <p:spPr>
          <a:xfrm>
            <a:off x="7051427" y="4914549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index : 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29F56-ADFA-4457-9C71-463D4853EADB}"/>
              </a:ext>
            </a:extLst>
          </p:cNvPr>
          <p:cNvSpPr txBox="1"/>
          <p:nvPr/>
        </p:nvSpPr>
        <p:spPr>
          <a:xfrm>
            <a:off x="9449978" y="3847405"/>
            <a:ext cx="221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Grades [ 2 ] -&gt; 92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67732C-EB68-4669-BAE1-79D64F52AD20}"/>
              </a:ext>
            </a:extLst>
          </p:cNvPr>
          <p:cNvSpPr txBox="1"/>
          <p:nvPr/>
        </p:nvSpPr>
        <p:spPr>
          <a:xfrm>
            <a:off x="9449978" y="4286796"/>
            <a:ext cx="221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Grades [ 3 ] -&gt; 84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3FF16309-9881-4293-9A3C-A0432C3DBAE4}"/>
              </a:ext>
            </a:extLst>
          </p:cNvPr>
          <p:cNvSpPr/>
          <p:nvPr/>
        </p:nvSpPr>
        <p:spPr>
          <a:xfrm>
            <a:off x="5730135" y="4394886"/>
            <a:ext cx="1085515" cy="2032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0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96BE-41AB-44A6-B614-60733FB1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 2: Dictionary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51C307-F21E-4791-9FE6-2E93BFF75A7D}"/>
              </a:ext>
            </a:extLst>
          </p:cNvPr>
          <p:cNvSpPr/>
          <p:nvPr/>
        </p:nvSpPr>
        <p:spPr>
          <a:xfrm>
            <a:off x="712381" y="1903228"/>
            <a:ext cx="2886438" cy="4028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2AA30-951B-4D4D-92B3-8767F049BF5D}"/>
              </a:ext>
            </a:extLst>
          </p:cNvPr>
          <p:cNvSpPr txBox="1"/>
          <p:nvPr/>
        </p:nvSpPr>
        <p:spPr>
          <a:xfrm>
            <a:off x="1347113" y="2889766"/>
            <a:ext cx="20162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srgbClr val="FFC000"/>
                </a:solidFill>
              </a:rPr>
              <a:t>Name</a:t>
            </a:r>
            <a:r>
              <a:rPr lang="en-US" sz="2000" dirty="0"/>
              <a:t>: </a:t>
            </a:r>
            <a:r>
              <a:rPr lang="en-US" sz="2200" b="1" i="1" dirty="0">
                <a:solidFill>
                  <a:srgbClr val="92D050"/>
                </a:solidFill>
              </a:rPr>
              <a:t>Bob</a:t>
            </a:r>
          </a:p>
          <a:p>
            <a:endParaRPr lang="en-US" sz="2000" dirty="0"/>
          </a:p>
          <a:p>
            <a:r>
              <a:rPr lang="en-US" sz="2200" i="1" dirty="0">
                <a:solidFill>
                  <a:srgbClr val="FFC000"/>
                </a:solidFill>
              </a:rPr>
              <a:t>Age</a:t>
            </a:r>
            <a:r>
              <a:rPr lang="en-US" sz="2000" dirty="0"/>
              <a:t>: </a:t>
            </a:r>
            <a:r>
              <a:rPr lang="en-US" sz="2200" b="1" i="1" dirty="0">
                <a:solidFill>
                  <a:srgbClr val="92D050"/>
                </a:solidFill>
              </a:rPr>
              <a:t>36</a:t>
            </a:r>
          </a:p>
          <a:p>
            <a:endParaRPr lang="en-US" sz="2000" dirty="0"/>
          </a:p>
          <a:p>
            <a:r>
              <a:rPr lang="en-US" sz="2200" i="1" dirty="0">
                <a:solidFill>
                  <a:srgbClr val="FFC000"/>
                </a:solidFill>
              </a:rPr>
              <a:t>Weight</a:t>
            </a:r>
            <a:r>
              <a:rPr lang="en-US" sz="2000" dirty="0"/>
              <a:t>: </a:t>
            </a:r>
            <a:r>
              <a:rPr lang="en-US" sz="2200" b="1" i="1" dirty="0">
                <a:solidFill>
                  <a:srgbClr val="92D050"/>
                </a:solidFill>
              </a:rPr>
              <a:t>166</a:t>
            </a:r>
          </a:p>
          <a:p>
            <a:endParaRPr lang="en-US" sz="2000" dirty="0"/>
          </a:p>
          <a:p>
            <a:r>
              <a:rPr lang="en-US" sz="2200" i="1" dirty="0">
                <a:solidFill>
                  <a:srgbClr val="FFC000"/>
                </a:solidFill>
              </a:rPr>
              <a:t>GPA</a:t>
            </a:r>
            <a:r>
              <a:rPr lang="en-US" sz="2000" dirty="0"/>
              <a:t>: </a:t>
            </a:r>
            <a:r>
              <a:rPr lang="en-US" sz="2200" b="1" i="1" dirty="0">
                <a:solidFill>
                  <a:srgbClr val="92D050"/>
                </a:solidFill>
              </a:rPr>
              <a:t>3.2</a:t>
            </a: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C056BE-D101-4488-9003-A52A2D8BB646}"/>
              </a:ext>
            </a:extLst>
          </p:cNvPr>
          <p:cNvSpPr txBox="1"/>
          <p:nvPr/>
        </p:nvSpPr>
        <p:spPr>
          <a:xfrm>
            <a:off x="1507939" y="1290578"/>
            <a:ext cx="1295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F5A543-460E-4DD4-9E27-2FBFBEE40A9B}"/>
              </a:ext>
            </a:extLst>
          </p:cNvPr>
          <p:cNvSpPr txBox="1"/>
          <p:nvPr/>
        </p:nvSpPr>
        <p:spPr>
          <a:xfrm>
            <a:off x="7625197" y="3204393"/>
            <a:ext cx="288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[ “Age” ] -&gt; 36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064011-2ECF-42AE-8F9D-7DD2B66B1B73}"/>
              </a:ext>
            </a:extLst>
          </p:cNvPr>
          <p:cNvSpPr txBox="1"/>
          <p:nvPr/>
        </p:nvSpPr>
        <p:spPr>
          <a:xfrm>
            <a:off x="7625196" y="3984563"/>
            <a:ext cx="274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[ “Weight” ] -&gt; 166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B85B96-7015-4D7B-A9E8-9B049BC3FC2B}"/>
              </a:ext>
            </a:extLst>
          </p:cNvPr>
          <p:cNvSpPr txBox="1"/>
          <p:nvPr/>
        </p:nvSpPr>
        <p:spPr>
          <a:xfrm>
            <a:off x="1347113" y="2016193"/>
            <a:ext cx="158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C000"/>
                </a:solidFill>
              </a:rPr>
              <a:t>Key</a:t>
            </a:r>
            <a:r>
              <a:rPr lang="en-US" sz="2400" b="1" i="1" dirty="0"/>
              <a:t>:</a:t>
            </a:r>
            <a:r>
              <a:rPr lang="en-US" sz="2400" b="1" i="1" dirty="0">
                <a:solidFill>
                  <a:srgbClr val="FFC000"/>
                </a:solidFill>
              </a:rPr>
              <a:t> </a:t>
            </a:r>
            <a:r>
              <a:rPr lang="en-US" sz="2400" b="1" i="1" dirty="0">
                <a:solidFill>
                  <a:srgbClr val="92D050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468930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171</Words>
  <Application>Microsoft Office PowerPoint</Application>
  <PresentationFormat>Widescreen</PresentationFormat>
  <Paragraphs>69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 structures</vt:lpstr>
      <vt:lpstr>PowerPoint Presentation</vt:lpstr>
      <vt:lpstr>type 1: List</vt:lpstr>
      <vt:lpstr>type 2: Dictionary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muthanna battah</dc:creator>
  <cp:lastModifiedBy>muthanna battah</cp:lastModifiedBy>
  <cp:revision>3</cp:revision>
  <dcterms:created xsi:type="dcterms:W3CDTF">2022-05-20T21:19:01Z</dcterms:created>
  <dcterms:modified xsi:type="dcterms:W3CDTF">2022-05-21T01:26:07Z</dcterms:modified>
</cp:coreProperties>
</file>