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CD70-6BF5-6C8C-B1CF-C899D680C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D2252-C3D7-6070-8F97-679E8B25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32CAA-6437-84C2-5A9F-4F3E4C84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C4B4-9DA6-52F4-7105-3C5C7089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2A5C-A128-6211-9F3D-DD22EDC6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3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D85F-DA00-BC40-6780-5F44D69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3E2EA-4B86-ABD5-6134-D1AF6A3CB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5091-1AA5-03D0-B2B3-64687F30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35760-7D46-3E62-8C70-C66CFC1E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559C-CFDD-950E-C08D-916352C7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8EA41-4899-DF77-C45A-FA62030A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49002-B24C-4F36-7AAD-1D01983C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4E13-B9D1-901D-99AC-9E2FCF62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5A53-052D-95CD-4A05-3424E557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E3EE3-A4EE-1237-56DF-CD4DE7D9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2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5CBF-8F58-A0F6-4478-1B57ED5C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AB0B-7D56-C3AC-031E-3F999FB0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E195-089B-7A96-77ED-BA8F3AEC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327BD-17E9-29D9-ED40-2A7EF2A4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53B75-D5CC-FB81-8078-E9C026A3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8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E81D-9F75-8C9F-8192-6835865F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C02FE-C68B-1E78-6623-A32250E6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5C7C-523D-CC23-0880-09953A97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1FC4-C308-4910-EAE5-2F823AC4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8964-11DE-7C75-F111-7B12099A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2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6A0D-1A60-E7B0-E10B-627943C9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201F-B5C6-69CE-0956-DA994F78D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14DAC-C0AC-C1DF-A135-5E9A4F028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0FEEA-FA2C-0FB0-7636-2B7B7B74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59636-30C8-C2BE-1202-7CC6F58E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FC252-DD7D-C26C-ACD4-D3829FA4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F9C3-7882-D753-B35C-20ECBEE5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3A864-07FE-6A52-DF8B-D87069E31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5D86C-F476-F8E9-BE20-226C742AC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E5AA1-9855-19D4-9853-A2FE65E73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F6F95-5D90-690F-FCA1-5F1791859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47F2C-F516-35C9-62A8-12543BF5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1A1B9-1CDC-1E4F-042F-ABF289EA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466CE-F631-A6D1-156E-B9E32DB1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C3FA-48FE-DB35-F72F-120F866A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28A49-9EEB-9C20-A293-66DF7B55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DFDC7-1C7A-4DC8-5B32-FC05890C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A2177-267D-F4F3-5B90-41091435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5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CDDFF-387C-3738-00D4-F79D2A46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F0B98-E591-227A-352E-4DE4DE2E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EB13B-2EB9-C016-6143-80AD766F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F288-D3CA-2A72-7295-EACC5E80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B00E-4A73-801C-68BE-46B9334C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1992-A078-89EE-67AC-554CA242E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CBABC-B7DD-67AE-7F1B-032B7DBD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12E1D-3D53-BE0F-2BA4-2F250BD1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1A464-B5AF-0B03-73D1-A7F60C01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47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45E6-04CC-EAE0-DD5A-D9E642C9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412CC-AC34-DCD6-402F-6F295D8F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F6B27-537E-FDE1-EEF5-3666D7CED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E6A5-87A9-0D7E-DA88-CF554BFB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A2A9-2B6E-2AAD-41EC-DB7EE063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642D-7C7B-CF21-BF8E-A89D9FCE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0BC55-152D-B52F-05F4-B2E40038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46A1-45E4-4255-8E70-7F4B1DCA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0F9A-4410-4D58-33BD-95B55D891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CDAD-9FA2-4DC2-8FFE-40AD9484D88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B186-4449-8688-746B-945B2F6AA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E204-D044-01E1-83FC-883C0BA3C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E919-1E03-4E61-A3D6-9EE5179D9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9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C22F2E-9894-46C9-99E8-960B8386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9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Tracing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F8B57C-D27E-49EA-86F9-168D2D50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4582814"/>
            <a:ext cx="5925987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Simulating program execution by tracking and updating variable values by hand</a:t>
            </a:r>
          </a:p>
        </p:txBody>
      </p:sp>
      <p:pic>
        <p:nvPicPr>
          <p:cNvPr id="8" name="Graphic 7" descr="Scribble with solid fill">
            <a:extLst>
              <a:ext uri="{FF2B5EF4-FFF2-40B4-BE49-F238E27FC236}">
                <a16:creationId xmlns:a16="http://schemas.microsoft.com/office/drawing/2014/main" id="{0E0D1AA9-457E-45F5-B777-BAC1E801B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4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A6C10-B7AB-4A90-8AC0-9440F82DFE8C}"/>
              </a:ext>
            </a:extLst>
          </p:cNvPr>
          <p:cNvSpPr/>
          <p:nvPr/>
        </p:nvSpPr>
        <p:spPr>
          <a:xfrm>
            <a:off x="85552" y="621876"/>
            <a:ext cx="5067337" cy="4847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019D1-36F6-4EFD-BE96-249324FD0B05}"/>
              </a:ext>
            </a:extLst>
          </p:cNvPr>
          <p:cNvSpPr txBox="1"/>
          <p:nvPr/>
        </p:nvSpPr>
        <p:spPr>
          <a:xfrm>
            <a:off x="756905" y="990712"/>
            <a:ext cx="59886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list1 = [10, 20, 30]</a:t>
            </a:r>
          </a:p>
          <a:p>
            <a:r>
              <a:rPr lang="en-US" sz="2800" dirty="0"/>
              <a:t>list2 = [1, 2, 3]</a:t>
            </a:r>
          </a:p>
          <a:p>
            <a:endParaRPr lang="en-US" sz="2800" dirty="0"/>
          </a:p>
          <a:p>
            <a:r>
              <a:rPr lang="en-US" sz="2800" dirty="0"/>
              <a:t>for x in list1:</a:t>
            </a:r>
          </a:p>
          <a:p>
            <a:r>
              <a:rPr lang="en-US" sz="2800" dirty="0"/>
              <a:t>     for y in list2:</a:t>
            </a:r>
          </a:p>
          <a:p>
            <a:r>
              <a:rPr lang="en-US" sz="2800" dirty="0"/>
              <a:t>          z = x * y</a:t>
            </a:r>
          </a:p>
          <a:p>
            <a:r>
              <a:rPr lang="en-US" sz="2800" dirty="0"/>
              <a:t>          print( z )</a:t>
            </a:r>
          </a:p>
          <a:p>
            <a:r>
              <a:rPr lang="en-US" sz="2800" dirty="0"/>
              <a:t>     print("\n")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E6FCC-2CE7-470E-A188-8E6D52946CAA}"/>
              </a:ext>
            </a:extLst>
          </p:cNvPr>
          <p:cNvSpPr txBox="1"/>
          <p:nvPr/>
        </p:nvSpPr>
        <p:spPr>
          <a:xfrm>
            <a:off x="1711783" y="113797"/>
            <a:ext cx="259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6F38FE-1CAD-406A-B6FD-3E5D9A14C2CA}"/>
              </a:ext>
            </a:extLst>
          </p:cNvPr>
          <p:cNvCxnSpPr>
            <a:cxnSpLocks/>
          </p:cNvCxnSpPr>
          <p:nvPr/>
        </p:nvCxnSpPr>
        <p:spPr>
          <a:xfrm>
            <a:off x="886861" y="2747110"/>
            <a:ext cx="0" cy="1641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7B4764-65F3-4DF8-9AB1-7107B49E79AD}"/>
              </a:ext>
            </a:extLst>
          </p:cNvPr>
          <p:cNvCxnSpPr>
            <a:cxnSpLocks/>
          </p:cNvCxnSpPr>
          <p:nvPr/>
        </p:nvCxnSpPr>
        <p:spPr>
          <a:xfrm>
            <a:off x="1279974" y="3045709"/>
            <a:ext cx="0" cy="104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7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566FD-A51E-464A-A26E-744CFBF9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998" y="631367"/>
            <a:ext cx="4621347" cy="5595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F941E4-5E83-43C5-A270-E7A05835749A}"/>
              </a:ext>
            </a:extLst>
          </p:cNvPr>
          <p:cNvSpPr txBox="1"/>
          <p:nvPr/>
        </p:nvSpPr>
        <p:spPr>
          <a:xfrm>
            <a:off x="8131350" y="142015"/>
            <a:ext cx="206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Variable trace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08807-8BE2-4DA8-BA5E-4294157D59B8}"/>
              </a:ext>
            </a:extLst>
          </p:cNvPr>
          <p:cNvSpPr txBox="1"/>
          <p:nvPr/>
        </p:nvSpPr>
        <p:spPr>
          <a:xfrm>
            <a:off x="1191388" y="568952"/>
            <a:ext cx="309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Computer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8245CC-8C93-4293-BC90-FA97DD2B7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46" y="1099270"/>
            <a:ext cx="3966856" cy="50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2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Code Tracing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Tracing</dc:title>
  <dc:creator>muthanna battah</dc:creator>
  <cp:lastModifiedBy>muthanna battah</cp:lastModifiedBy>
  <cp:revision>2</cp:revision>
  <dcterms:created xsi:type="dcterms:W3CDTF">2022-05-20T20:47:38Z</dcterms:created>
  <dcterms:modified xsi:type="dcterms:W3CDTF">2022-05-24T00:56:13Z</dcterms:modified>
</cp:coreProperties>
</file>