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3841-8F81-6C17-723D-F49F6784D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B655-2C10-1666-0B3B-EA92D9246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5CDD-B7C9-6651-C008-82C8A88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13B2-FC64-5687-1471-68AA4689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3E21-C18E-FEDA-DE28-CD09C9E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8DED-2758-AD0B-27A1-67D662F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840F-A665-9979-3F98-3752A5C64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1983-46B4-D555-71BA-C59DFD82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DC6E-F644-19DA-A2E1-3536F9B5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AE96-87D4-09AF-F126-CA900F7D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2D031-EC44-3A80-BFAD-D07DB0FEA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64A67-71F1-6F31-29AB-03F2372E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82B8-FD71-382E-9AD9-5468ABFF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1232-C9AB-7B1E-37BA-455094C2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93F2-0367-D3F7-4F45-835EC96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F318-679B-BD1F-F05C-A40E49A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92E8-5A78-5910-D2B3-9D37AE5C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0B2E-6C3D-18E8-946C-0DF3937E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C33D-6712-77D3-06D6-6624CEC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F6BC-BA56-6387-70B0-7C038E2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E165-0BF3-79A9-BC02-3AC79BD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6DA6-AE66-B999-9799-9C672A3B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CA32-B03F-8F73-2757-0E82C520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8922-C2A6-C34B-2B53-759E427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F139-EA03-2C9A-8E8E-E6C7A391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6A8E-B869-71B6-7DDD-902DC1C2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6BB8-D223-D573-2E18-1E189867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282A-7EDC-2ADB-2312-155EBC83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B4D37-4A56-B6C1-4076-BFD74009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68C9-E90F-AA82-47C4-99D223E7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A3FE-6C5D-4512-E832-015D193B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336E-11B6-EE08-71A5-9C02CD7D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BBC9-E11C-7D56-B235-0B282560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F080-A1FF-9307-2AA3-60E68211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E98A-C810-ACB7-F502-5499E3AC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3E467-2FED-5EAE-77CF-4BF5ABDE7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2E866-A4C7-F5FB-0F60-2049373E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081CB-25EE-5C49-BEF0-94FF9B00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A8C7A-B8A7-5929-DE87-26A1EF1B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8897-8841-F0C5-5DEE-AE7D4B6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3F77C-A5DC-F072-DD21-933E3E8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70F9C-F21E-AEE3-12A6-DA721E70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CDFA9-C3E7-629F-F078-B9C1E6C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77B4-6734-AF73-BB3C-919B28F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87BA-C4B8-A763-6B30-9FA965C3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3E42-DD5A-3EF1-DE14-A439B03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25BF-B4F8-34A0-2BB6-8C0BFD9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C230-A4F4-3FBA-6C2B-DDFCB6E2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8B4E-DE87-5F90-77B7-B55EB8E3D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F8CFE-34BD-9AF1-BDAA-C46C5FA7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6A4D5-39D4-A247-E98C-3BCF3752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369A-1E2E-F8E8-208F-BB36436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15A2-9255-B7B8-4FC1-D290CA37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32166-B917-B9BC-0A92-42A6E4F1B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17F17-B5A7-DCBB-CC75-EE466809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3FE50-D6FE-9917-FCD5-1DBEA90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E8C2-DC8D-8D24-0570-65995364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F44E-C881-5A44-697C-A1D50483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69E31-D3FE-79D6-9653-2FB20D0D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0BBE-C5FB-D88A-CB47-A8C0EB9B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287D-AA08-C1A8-8E62-3678B7A4A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7565-7A7D-4F1C-8771-7C0B8A977C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5A76-5774-EBCB-7B12-4143B0014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810D-BC7E-6834-40C8-EACBFF53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C23E-D89A-40E5-BDFC-2C2ABCF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2DC-8D36-44CF-B64B-88781CE2A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7409-39D9-4140-B31A-760C94CDA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right way!</a:t>
            </a:r>
          </a:p>
        </p:txBody>
      </p:sp>
    </p:spTree>
    <p:extLst>
      <p:ext uri="{BB962C8B-B14F-4D97-AF65-F5344CB8AC3E}">
        <p14:creationId xmlns:p14="http://schemas.microsoft.com/office/powerpoint/2010/main" val="8064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6287-CF9E-474A-AC2C-79E17E2A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1) Clearly define the </a:t>
            </a:r>
            <a:r>
              <a:rPr lang="en-US" sz="1900" b="1" dirty="0"/>
              <a:t>goal</a:t>
            </a:r>
            <a:r>
              <a:rPr lang="en-US" sz="1900" dirty="0"/>
              <a:t> of the program.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2) Write the </a:t>
            </a:r>
            <a:r>
              <a:rPr lang="en-US" sz="1900" b="1" dirty="0"/>
              <a:t>steps</a:t>
            </a:r>
            <a:r>
              <a:rPr lang="en-US" sz="1900" dirty="0"/>
              <a:t> in your own language.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3) </a:t>
            </a:r>
            <a:r>
              <a:rPr lang="en-US" sz="1900" b="1" dirty="0"/>
              <a:t>Translate</a:t>
            </a:r>
            <a:r>
              <a:rPr lang="en-US" sz="1900" dirty="0"/>
              <a:t> steps into code using the tools available.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881712-A11F-4AFF-9364-1AA59BD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57" y="185063"/>
            <a:ext cx="7408156" cy="58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2165-7C42-4B3B-BDEA-12E02DBF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CF0A-A7C0-4E85-B08E-2110458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program that swaps the values of the variables x = 3 and y=8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87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2165-7C42-4B3B-BDEA-12E02DBF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CF0A-A7C0-4E85-B08E-2110458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function that that finds the minimum of 3 numbers passed as inputs(parameters).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write a program</vt:lpstr>
      <vt:lpstr>PowerPoint Presentation</vt:lpstr>
      <vt:lpstr>Example 1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program</dc:title>
  <dc:creator>muthanna battah</dc:creator>
  <cp:lastModifiedBy>muthanna battah</cp:lastModifiedBy>
  <cp:revision>2</cp:revision>
  <dcterms:created xsi:type="dcterms:W3CDTF">2022-05-20T20:48:03Z</dcterms:created>
  <dcterms:modified xsi:type="dcterms:W3CDTF">2022-05-24T20:16:05Z</dcterms:modified>
</cp:coreProperties>
</file>