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5" r:id="rId3"/>
    <p:sldId id="2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55C-B119-12E5-BCC0-030CE85F9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1F465-F948-DB45-E7FF-F08664919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4B50-4473-739A-354C-B3612309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B442-5C03-BD91-7A55-FE14CA1D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73DB-8D7D-EB0E-CB30-392D7804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969A-70C8-6193-4D0C-8079C2CE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023D-00A0-798D-5F72-7B7F19D52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C0C0-690C-3554-97F6-30826E0D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A2AE-3A1B-F8DF-D523-34A57A75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6612-85FA-C6EC-8464-B1A9E835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8EBDD-575F-08EF-7E80-9FA78B0FA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ECB94-51D8-B669-6516-70297A505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3BD2-6395-F8D4-2CE8-6039483F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E605-E01C-187B-E23E-1C207DED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0109-0CB2-C944-77E8-9597FFFC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B0A0-BDF3-ED58-275A-E271F68B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E964-11D0-D219-3251-1939379B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9493-F8AC-BA4D-DCCC-418EE211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9EE0-1FB0-0461-C0BD-EBA1AE30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42B6-78EF-A884-4699-0312DD88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B8D3-1F2A-7F6E-AE93-82050F58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3875D-6C6F-806C-12F8-9AE4E653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1D41-F0E6-1C6A-C559-80215C03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D4E0-0FEC-4946-AE2F-1EF8466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F91E-31A1-B03D-3F8D-59C6E5B5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0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F678-910D-28AD-CDE0-EAF08CCA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1E4C-C363-1BA7-613F-707685D7F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EA9C2-0EF5-8339-D9FF-2E6596D3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A8921-17BC-904E-6234-21186DB1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66962-172F-481F-F989-EA09563C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DE36-7BA2-2936-47E1-319524D1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DBDD-EE18-D13F-1F2B-852296E3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1D3D-1102-82BE-3A89-9E371276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CA5E-E06C-8716-73DA-4C1C8F65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AF5E7-6142-76B4-2E65-DF44970B3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55040-84C8-9A62-6940-17A15DCD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C82B6-6E5C-205E-8E47-096D1C2F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A07B0-71D8-8103-BF99-0FD69262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6B0C6-E1A5-5605-2F83-CA2EFEBA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9F9A-0A4E-0A82-5A36-2A7654E3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510B7-592A-D6C3-CFC4-2A6BB987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A578D-720A-31D6-80D0-44D26A14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E68D4-568C-9B35-8A08-2DDC25ED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65347-6219-A52C-922F-507C8F75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56B7E-0322-6E16-3645-4E0425D9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26D00-A091-563C-8B76-E0708413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842C-D55C-C36A-53C8-732C5F69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C84F-06BE-9128-4809-72D65386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19446-C2B1-68A7-1457-2FDB4FE74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0255C-2113-0561-ACD4-BE63A8B2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81EA8-3BF7-D79B-A1C7-1366D755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321E-2610-0B46-E8BE-90215C67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3D4-99AA-1FA2-A129-6108E862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3DED7-9832-B711-3994-7043DF12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53C2-DBA3-59C8-CD06-D97BA5661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70612-9AED-FE7C-A58D-722B561F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CF96A-FE7A-08B9-398C-A96CF6ED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D2C46-C871-86D7-1926-A8A6480D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D9B48-DB44-E0FF-238C-18312428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5149-2CE7-FAD8-4CF6-91C65F87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DC55-D763-2AB7-0C3E-C7B651203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D901-8315-43A0-B1FC-A040E2133E7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5A05-FC9F-A156-4D63-1B032FBF5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3C45-7DFD-BE7C-071E-1D8008132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96B3-BDF5-4245-90F0-E9C637F6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09775-5E98-4D2F-9A87-75C8EE018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449E18D-AFD4-6853-9E3D-E1C4F6D7B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Everything in python is an object!</a:t>
            </a:r>
          </a:p>
        </p:txBody>
      </p:sp>
    </p:spTree>
    <p:extLst>
      <p:ext uri="{BB962C8B-B14F-4D97-AF65-F5344CB8AC3E}">
        <p14:creationId xmlns:p14="http://schemas.microsoft.com/office/powerpoint/2010/main" val="4847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291313-888B-4020-5E96-7212AFF51800}"/>
              </a:ext>
            </a:extLst>
          </p:cNvPr>
          <p:cNvSpPr/>
          <p:nvPr/>
        </p:nvSpPr>
        <p:spPr>
          <a:xfrm>
            <a:off x="4199744" y="434715"/>
            <a:ext cx="3792511" cy="133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Class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858457-1B7E-05AC-F252-AD0AA9D181A5}"/>
              </a:ext>
            </a:extLst>
          </p:cNvPr>
          <p:cNvCxnSpPr>
            <a:cxnSpLocks/>
          </p:cNvCxnSpPr>
          <p:nvPr/>
        </p:nvCxnSpPr>
        <p:spPr>
          <a:xfrm flipH="1">
            <a:off x="3687580" y="1892509"/>
            <a:ext cx="2128604" cy="1810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F79C35-B9EB-EA96-D569-9E4868DF2406}"/>
              </a:ext>
            </a:extLst>
          </p:cNvPr>
          <p:cNvSpPr/>
          <p:nvPr/>
        </p:nvSpPr>
        <p:spPr>
          <a:xfrm>
            <a:off x="1204210" y="3710066"/>
            <a:ext cx="3262860" cy="11017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Attributes(data fields)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914412-3A71-F7BC-9618-A6B97E4FA61A}"/>
              </a:ext>
            </a:extLst>
          </p:cNvPr>
          <p:cNvSpPr/>
          <p:nvPr/>
        </p:nvSpPr>
        <p:spPr>
          <a:xfrm>
            <a:off x="7992255" y="3702570"/>
            <a:ext cx="3487711" cy="15065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Methods(Functions): used to manipulate the attributes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5943AA-AF51-BE32-0913-2551CA190FD4}"/>
              </a:ext>
            </a:extLst>
          </p:cNvPr>
          <p:cNvCxnSpPr>
            <a:cxnSpLocks/>
          </p:cNvCxnSpPr>
          <p:nvPr/>
        </p:nvCxnSpPr>
        <p:spPr>
          <a:xfrm>
            <a:off x="6250900" y="1892509"/>
            <a:ext cx="2653257" cy="169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3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vertible outline">
            <a:extLst>
              <a:ext uri="{FF2B5EF4-FFF2-40B4-BE49-F238E27FC236}">
                <a16:creationId xmlns:a16="http://schemas.microsoft.com/office/drawing/2014/main" id="{B9C3DEF0-92A4-43BC-990B-C760EEA28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709" y="-168640"/>
            <a:ext cx="2970251" cy="2970251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C4226E45-7C1D-49DD-A72C-76498E5DF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2141" y="1230669"/>
            <a:ext cx="411385" cy="41138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60EE96-12F7-4308-98A9-DB223CA6DBED}"/>
              </a:ext>
            </a:extLst>
          </p:cNvPr>
          <p:cNvSpPr/>
          <p:nvPr/>
        </p:nvSpPr>
        <p:spPr>
          <a:xfrm>
            <a:off x="2501020" y="519726"/>
            <a:ext cx="1481689" cy="174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Attributes:</a:t>
            </a:r>
          </a:p>
          <a:p>
            <a:pPr algn="ctr"/>
            <a:r>
              <a:rPr lang="en-US" dirty="0"/>
              <a:t>   -Color</a:t>
            </a:r>
          </a:p>
          <a:p>
            <a:pPr algn="ctr"/>
            <a:r>
              <a:rPr lang="en-US" dirty="0"/>
              <a:t>   -Make</a:t>
            </a:r>
          </a:p>
          <a:p>
            <a:pPr algn="ctr"/>
            <a:r>
              <a:rPr lang="en-US" dirty="0"/>
              <a:t> -Year</a:t>
            </a:r>
          </a:p>
          <a:p>
            <a:pPr algn="ctr"/>
            <a:r>
              <a:rPr lang="en-US" dirty="0"/>
              <a:t>      -Milage</a:t>
            </a:r>
          </a:p>
          <a:p>
            <a:pPr algn="ctr"/>
            <a:r>
              <a:rPr lang="en-US" dirty="0"/>
              <a:t>     -Speed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283757-2E34-412F-9ACE-157207FBFA9E}"/>
              </a:ext>
            </a:extLst>
          </p:cNvPr>
          <p:cNvSpPr/>
          <p:nvPr/>
        </p:nvSpPr>
        <p:spPr>
          <a:xfrm>
            <a:off x="6952958" y="429350"/>
            <a:ext cx="1996536" cy="1512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Methods:</a:t>
            </a:r>
          </a:p>
          <a:p>
            <a:pPr algn="ctr"/>
            <a:r>
              <a:rPr lang="en-US" dirty="0"/>
              <a:t>-Accelerate()</a:t>
            </a:r>
          </a:p>
          <a:p>
            <a:pPr algn="ctr"/>
            <a:r>
              <a:rPr lang="en-US" dirty="0"/>
              <a:t>-Brake()</a:t>
            </a:r>
          </a:p>
          <a:p>
            <a:pPr algn="ctr"/>
            <a:r>
              <a:rPr lang="en-US" dirty="0"/>
              <a:t>-read milage()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E920E-B11A-421D-A091-04BD596F594D}"/>
              </a:ext>
            </a:extLst>
          </p:cNvPr>
          <p:cNvSpPr/>
          <p:nvPr/>
        </p:nvSpPr>
        <p:spPr>
          <a:xfrm>
            <a:off x="2083982" y="74428"/>
            <a:ext cx="7400260" cy="2727183"/>
          </a:xfrm>
          <a:prstGeom prst="rect">
            <a:avLst/>
          </a:pr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400260"/>
                      <a:gd name="connsiteY0" fmla="*/ 0 h 2727183"/>
                      <a:gd name="connsiteX1" fmla="*/ 7400260 w 7400260"/>
                      <a:gd name="connsiteY1" fmla="*/ 0 h 2727183"/>
                      <a:gd name="connsiteX2" fmla="*/ 7400260 w 7400260"/>
                      <a:gd name="connsiteY2" fmla="*/ 2727183 h 2727183"/>
                      <a:gd name="connsiteX3" fmla="*/ 0 w 7400260"/>
                      <a:gd name="connsiteY3" fmla="*/ 2727183 h 2727183"/>
                      <a:gd name="connsiteX4" fmla="*/ 0 w 7400260"/>
                      <a:gd name="connsiteY4" fmla="*/ 0 h 2727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400260" h="2727183" extrusionOk="0">
                        <a:moveTo>
                          <a:pt x="0" y="0"/>
                        </a:moveTo>
                        <a:cubicBezTo>
                          <a:pt x="2048004" y="118645"/>
                          <a:pt x="5476922" y="116012"/>
                          <a:pt x="7400260" y="0"/>
                        </a:cubicBezTo>
                        <a:cubicBezTo>
                          <a:pt x="7267378" y="1049681"/>
                          <a:pt x="7485211" y="1602232"/>
                          <a:pt x="7400260" y="2727183"/>
                        </a:cubicBezTo>
                        <a:cubicBezTo>
                          <a:pt x="6502560" y="2861783"/>
                          <a:pt x="1020039" y="2569987"/>
                          <a:pt x="0" y="2727183"/>
                        </a:cubicBezTo>
                        <a:cubicBezTo>
                          <a:pt x="-20187" y="2361911"/>
                          <a:pt x="-152480" y="120260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AE9E4-516C-4072-BB0E-6275379308A2}"/>
              </a:ext>
            </a:extLst>
          </p:cNvPr>
          <p:cNvSpPr txBox="1"/>
          <p:nvPr/>
        </p:nvSpPr>
        <p:spPr>
          <a:xfrm>
            <a:off x="4989727" y="2037166"/>
            <a:ext cx="15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Car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000D43-73C3-4B24-ABD3-1613B1E8F70A}"/>
              </a:ext>
            </a:extLst>
          </p:cNvPr>
          <p:cNvSpPr/>
          <p:nvPr/>
        </p:nvSpPr>
        <p:spPr>
          <a:xfrm>
            <a:off x="335521" y="4283978"/>
            <a:ext cx="1481689" cy="1690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Object 1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Blue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Ford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2016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4000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0</a:t>
            </a: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6" name="Picture 15" descr="A white car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D3B95D1-0348-484E-AD5F-8721F7EFC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58" y="4056390"/>
            <a:ext cx="2906232" cy="217967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CAAD89-A2FD-4B67-A3DC-176803D9C4B2}"/>
              </a:ext>
            </a:extLst>
          </p:cNvPr>
          <p:cNvSpPr/>
          <p:nvPr/>
        </p:nvSpPr>
        <p:spPr>
          <a:xfrm>
            <a:off x="9802483" y="4149444"/>
            <a:ext cx="1481689" cy="1690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Object 2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Silver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Jeep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2009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20000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0</a:t>
            </a: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" name="Picture 20" descr="A blue car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1516B43-A6DB-4A47-99AC-6332C3362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80" y="4149444"/>
            <a:ext cx="3381903" cy="169095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F4CA6D-C36F-49C7-8C0C-36CE6338B52E}"/>
              </a:ext>
            </a:extLst>
          </p:cNvPr>
          <p:cNvCxnSpPr/>
          <p:nvPr/>
        </p:nvCxnSpPr>
        <p:spPr>
          <a:xfrm flipH="1">
            <a:off x="3572540" y="2801611"/>
            <a:ext cx="2211572" cy="148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EB6C88-933D-4980-A602-4E399A2C58E7}"/>
              </a:ext>
            </a:extLst>
          </p:cNvPr>
          <p:cNvCxnSpPr/>
          <p:nvPr/>
        </p:nvCxnSpPr>
        <p:spPr>
          <a:xfrm>
            <a:off x="5784112" y="2801611"/>
            <a:ext cx="2849525" cy="148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2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Classes &amp; Objects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&amp; Objects</dc:title>
  <dc:creator>muthanna battah</dc:creator>
  <cp:lastModifiedBy>muthanna battah</cp:lastModifiedBy>
  <cp:revision>2</cp:revision>
  <dcterms:created xsi:type="dcterms:W3CDTF">2022-05-20T20:49:09Z</dcterms:created>
  <dcterms:modified xsi:type="dcterms:W3CDTF">2022-05-26T01:16:11Z</dcterms:modified>
</cp:coreProperties>
</file>