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5" r:id="rId7"/>
    <p:sldId id="266" r:id="rId8"/>
    <p:sldId id="267" r:id="rId9"/>
    <p:sldId id="268" r:id="rId10"/>
    <p:sldId id="270" r:id="rId11"/>
    <p:sldId id="272" r:id="rId12"/>
    <p:sldId id="273" r:id="rId13"/>
    <p:sldId id="274" r:id="rId14"/>
    <p:sldId id="277" r:id="rId15"/>
    <p:sldId id="276" r:id="rId16"/>
    <p:sldId id="292" r:id="rId17"/>
    <p:sldId id="278" r:id="rId18"/>
    <p:sldId id="279" r:id="rId19"/>
    <p:sldId id="280" r:id="rId20"/>
    <p:sldId id="291" r:id="rId21"/>
    <p:sldId id="281" r:id="rId22"/>
    <p:sldId id="293" r:id="rId23"/>
    <p:sldId id="282" r:id="rId24"/>
    <p:sldId id="283" r:id="rId25"/>
    <p:sldId id="294" r:id="rId26"/>
    <p:sldId id="284" r:id="rId27"/>
    <p:sldId id="285" r:id="rId28"/>
    <p:sldId id="286" r:id="rId29"/>
    <p:sldId id="287" r:id="rId30"/>
    <p:sldId id="261" r:id="rId31"/>
    <p:sldId id="260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8100E-8348-4778-A064-32B695D2A82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>
        <a:scene3d>
          <a:camera prst="orthographicFront">
            <a:rot lat="21599996" lon="0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AF73EA63-F278-4556-B562-7F19CF0D7BC3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800" dirty="0"/>
            <a:t>Variable</a:t>
          </a:r>
        </a:p>
      </dgm:t>
    </dgm:pt>
    <dgm:pt modelId="{0F51050C-A246-4363-A007-EF5E80C78BB5}" type="parTrans" cxnId="{D8066F48-D888-4C57-A9DA-EE85B5A57C6A}">
      <dgm:prSet/>
      <dgm:spPr/>
      <dgm:t>
        <a:bodyPr/>
        <a:lstStyle/>
        <a:p>
          <a:endParaRPr lang="en-US"/>
        </a:p>
      </dgm:t>
    </dgm:pt>
    <dgm:pt modelId="{9BADD125-8B49-43AF-B0F4-E0E171A8448B}" type="sibTrans" cxnId="{D8066F48-D888-4C57-A9DA-EE85B5A57C6A}">
      <dgm:prSet/>
      <dgm:spPr/>
      <dgm:t>
        <a:bodyPr/>
        <a:lstStyle/>
        <a:p>
          <a:endParaRPr lang="en-US"/>
        </a:p>
      </dgm:t>
    </dgm:pt>
    <dgm:pt modelId="{717D339C-9017-4058-9E2E-137422749825}">
      <dgm:prSet phldrT="[Text]" custT="1"/>
      <dgm:spPr/>
      <dgm:t>
        <a:bodyPr/>
        <a:lstStyle/>
        <a:p>
          <a:r>
            <a:rPr lang="en-US" sz="2800" kern="1200">
              <a:latin typeface="Calibri" panose="020F0502020204030204"/>
              <a:ea typeface="+mn-ea"/>
              <a:cs typeface="+mn-cs"/>
            </a:rPr>
            <a:t>Numeric</a:t>
          </a:r>
          <a:endParaRPr lang="en-US" sz="2800" kern="1200" dirty="0">
            <a:latin typeface="Calibri" panose="020F0502020204030204"/>
            <a:ea typeface="+mn-ea"/>
            <a:cs typeface="+mn-cs"/>
          </a:endParaRPr>
        </a:p>
      </dgm:t>
    </dgm:pt>
    <dgm:pt modelId="{88DA143B-A2C6-4959-8909-2B3E593710B6}" type="parTrans" cxnId="{0E9E3055-2B1A-49E5-9B17-C4232B691DA7}">
      <dgm:prSet/>
      <dgm:spPr/>
      <dgm:t>
        <a:bodyPr/>
        <a:lstStyle/>
        <a:p>
          <a:endParaRPr lang="en-US"/>
        </a:p>
      </dgm:t>
    </dgm:pt>
    <dgm:pt modelId="{4A4DA9CF-D946-4F16-8753-310E335315D3}" type="sibTrans" cxnId="{0E9E3055-2B1A-49E5-9B17-C4232B691DA7}">
      <dgm:prSet/>
      <dgm:spPr/>
      <dgm:t>
        <a:bodyPr/>
        <a:lstStyle/>
        <a:p>
          <a:endParaRPr lang="en-US"/>
        </a:p>
      </dgm:t>
    </dgm:pt>
    <dgm:pt modelId="{50374438-0747-47E6-AAE3-46A0C07ABDCE}">
      <dgm:prSet phldrT="[Text]" custT="1"/>
      <dgm:spPr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Continuous </a:t>
          </a:r>
        </a:p>
      </dgm:t>
    </dgm:pt>
    <dgm:pt modelId="{39B8880B-BB4E-4CD7-B6D4-90A151A915FC}" type="parTrans" cxnId="{83FF61A3-8553-4E90-9EF6-934AE0E8646E}">
      <dgm:prSet/>
      <dgm:spPr/>
      <dgm:t>
        <a:bodyPr/>
        <a:lstStyle/>
        <a:p>
          <a:endParaRPr lang="en-US"/>
        </a:p>
      </dgm:t>
    </dgm:pt>
    <dgm:pt modelId="{98DE7E53-DE7D-4618-B8E8-66BC17A4EA18}" type="sibTrans" cxnId="{83FF61A3-8553-4E90-9EF6-934AE0E8646E}">
      <dgm:prSet/>
      <dgm:spPr/>
      <dgm:t>
        <a:bodyPr/>
        <a:lstStyle/>
        <a:p>
          <a:endParaRPr lang="en-US"/>
        </a:p>
      </dgm:t>
    </dgm:pt>
    <dgm:pt modelId="{F0912DA2-9336-4339-BC87-08944161E889}">
      <dgm:prSet phldrT="[Text]" custT="1"/>
      <dgm:spPr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Discrete</a:t>
          </a:r>
          <a:r>
            <a:rPr lang="en-US" sz="4300" b="1" i="0" kern="1200" dirty="0"/>
            <a:t> </a:t>
          </a:r>
          <a:endParaRPr lang="en-US" sz="4300" kern="1200" dirty="0"/>
        </a:p>
      </dgm:t>
    </dgm:pt>
    <dgm:pt modelId="{E35E9C19-0ACD-4E8E-8AD8-C825747DEA26}" type="parTrans" cxnId="{B3453A62-31A6-4E81-BE9E-6C2A658CCFC3}">
      <dgm:prSet/>
      <dgm:spPr/>
      <dgm:t>
        <a:bodyPr/>
        <a:lstStyle/>
        <a:p>
          <a:endParaRPr lang="en-US"/>
        </a:p>
      </dgm:t>
    </dgm:pt>
    <dgm:pt modelId="{71E077BA-5E9D-4D52-85B9-E0C8DABE4896}" type="sibTrans" cxnId="{B3453A62-31A6-4E81-BE9E-6C2A658CCFC3}">
      <dgm:prSet/>
      <dgm:spPr/>
      <dgm:t>
        <a:bodyPr/>
        <a:lstStyle/>
        <a:p>
          <a:endParaRPr lang="en-US"/>
        </a:p>
      </dgm:t>
    </dgm:pt>
    <dgm:pt modelId="{89A86EEF-81DD-4557-B896-D5F4CB564E58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800" kern="1200">
              <a:latin typeface="Calibri" panose="020F0502020204030204"/>
              <a:ea typeface="+mn-ea"/>
              <a:cs typeface="+mn-cs"/>
            </a:rPr>
            <a:t>Categorical</a:t>
          </a:r>
          <a:endParaRPr lang="en-US" sz="2800" kern="1200" dirty="0">
            <a:latin typeface="Calibri" panose="020F0502020204030204"/>
            <a:ea typeface="+mn-ea"/>
            <a:cs typeface="+mn-cs"/>
          </a:endParaRPr>
        </a:p>
      </dgm:t>
    </dgm:pt>
    <dgm:pt modelId="{7FD888D7-77CD-4996-865C-C1280D560DF7}" type="parTrans" cxnId="{85E9388F-65C3-41AB-ACE3-8585F1B59348}">
      <dgm:prSet/>
      <dgm:spPr/>
      <dgm:t>
        <a:bodyPr/>
        <a:lstStyle/>
        <a:p>
          <a:endParaRPr lang="en-US"/>
        </a:p>
      </dgm:t>
    </dgm:pt>
    <dgm:pt modelId="{6DBB9095-3FCD-4325-91C7-8C32CC61D825}" type="sibTrans" cxnId="{85E9388F-65C3-41AB-ACE3-8585F1B59348}">
      <dgm:prSet/>
      <dgm:spPr/>
      <dgm:t>
        <a:bodyPr/>
        <a:lstStyle/>
        <a:p>
          <a:endParaRPr lang="en-US"/>
        </a:p>
      </dgm:t>
    </dgm:pt>
    <dgm:pt modelId="{3E815D19-291A-469E-AB43-E9B1E2D9B7CF}">
      <dgm:prSet phldrT="[Text]" custT="1"/>
      <dgm:spPr>
        <a:solidFill>
          <a:srgbClr val="0070C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Ordinal</a:t>
          </a:r>
          <a:r>
            <a:rPr lang="en-US" sz="4300" b="1" i="0" kern="1200" dirty="0"/>
            <a:t> </a:t>
          </a:r>
          <a:endParaRPr lang="en-US" sz="4300" kern="1200" dirty="0"/>
        </a:p>
      </dgm:t>
    </dgm:pt>
    <dgm:pt modelId="{32408699-4E0F-4E9C-A488-1B5CC79C3B5E}" type="parTrans" cxnId="{88BE96CC-BAD3-452A-ADC3-29F4DC5AAB4B}">
      <dgm:prSet/>
      <dgm:spPr/>
      <dgm:t>
        <a:bodyPr/>
        <a:lstStyle/>
        <a:p>
          <a:endParaRPr lang="en-US"/>
        </a:p>
      </dgm:t>
    </dgm:pt>
    <dgm:pt modelId="{4CE9A98A-D396-4F20-BE52-488B3C524B2E}" type="sibTrans" cxnId="{88BE96CC-BAD3-452A-ADC3-29F4DC5AAB4B}">
      <dgm:prSet/>
      <dgm:spPr/>
      <dgm:t>
        <a:bodyPr/>
        <a:lstStyle/>
        <a:p>
          <a:endParaRPr lang="en-US"/>
        </a:p>
      </dgm:t>
    </dgm:pt>
    <dgm:pt modelId="{D53A7C95-7E35-4AAE-AAC0-AE1DC60DFCFD}">
      <dgm:prSet phldrT="[Text]" custT="1"/>
      <dgm:spPr>
        <a:solidFill>
          <a:srgbClr val="0070C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Nominal </a:t>
          </a:r>
        </a:p>
      </dgm:t>
    </dgm:pt>
    <dgm:pt modelId="{229175E5-7C5C-49D0-A621-8489ACF5EF5C}" type="parTrans" cxnId="{7BF0A517-BFA2-4A3A-87AC-4D300F74E2E1}">
      <dgm:prSet/>
      <dgm:spPr/>
      <dgm:t>
        <a:bodyPr/>
        <a:lstStyle/>
        <a:p>
          <a:endParaRPr lang="en-US"/>
        </a:p>
      </dgm:t>
    </dgm:pt>
    <dgm:pt modelId="{A28A9941-71AE-4380-97CC-0DF69A95A0F0}" type="sibTrans" cxnId="{7BF0A517-BFA2-4A3A-87AC-4D300F74E2E1}">
      <dgm:prSet/>
      <dgm:spPr/>
      <dgm:t>
        <a:bodyPr/>
        <a:lstStyle/>
        <a:p>
          <a:endParaRPr lang="en-US"/>
        </a:p>
      </dgm:t>
    </dgm:pt>
    <dgm:pt modelId="{22DABB8B-AF37-4912-A72F-A25C7701440C}" type="pres">
      <dgm:prSet presAssocID="{3108100E-8348-4778-A064-32B695D2A8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CF6559-513B-4B6A-A936-DB9DDDFD28F8}" type="pres">
      <dgm:prSet presAssocID="{AF73EA63-F278-4556-B562-7F19CF0D7BC3}" presName="root1" presStyleCnt="0"/>
      <dgm:spPr/>
    </dgm:pt>
    <dgm:pt modelId="{888C4054-1D42-4405-AF56-B17584CA47BE}" type="pres">
      <dgm:prSet presAssocID="{AF73EA63-F278-4556-B562-7F19CF0D7BC3}" presName="LevelOneTextNode" presStyleLbl="node0" presStyleIdx="0" presStyleCnt="1">
        <dgm:presLayoutVars>
          <dgm:chPref val="3"/>
        </dgm:presLayoutVars>
      </dgm:prSet>
      <dgm:spPr/>
    </dgm:pt>
    <dgm:pt modelId="{CD53C22E-F451-4FD1-BCE9-346BCE5DEFD9}" type="pres">
      <dgm:prSet presAssocID="{AF73EA63-F278-4556-B562-7F19CF0D7BC3}" presName="level2hierChild" presStyleCnt="0"/>
      <dgm:spPr/>
    </dgm:pt>
    <dgm:pt modelId="{70ACBC25-02FF-4A57-8E3D-5E62B6E5C50E}" type="pres">
      <dgm:prSet presAssocID="{88DA143B-A2C6-4959-8909-2B3E593710B6}" presName="conn2-1" presStyleLbl="parChTrans1D2" presStyleIdx="0" presStyleCnt="2"/>
      <dgm:spPr/>
    </dgm:pt>
    <dgm:pt modelId="{521438BB-326D-4BD9-855D-AF1EABAA1D8D}" type="pres">
      <dgm:prSet presAssocID="{88DA143B-A2C6-4959-8909-2B3E593710B6}" presName="connTx" presStyleLbl="parChTrans1D2" presStyleIdx="0" presStyleCnt="2"/>
      <dgm:spPr/>
    </dgm:pt>
    <dgm:pt modelId="{34A3B353-C038-4FCF-9056-40A4ACC74366}" type="pres">
      <dgm:prSet presAssocID="{717D339C-9017-4058-9E2E-137422749825}" presName="root2" presStyleCnt="0"/>
      <dgm:spPr/>
    </dgm:pt>
    <dgm:pt modelId="{FB6D047C-D1C5-412B-97A8-888C9CD85A4D}" type="pres">
      <dgm:prSet presAssocID="{717D339C-9017-4058-9E2E-137422749825}" presName="LevelTwoTextNode" presStyleLbl="node2" presStyleIdx="0" presStyleCnt="2">
        <dgm:presLayoutVars>
          <dgm:chPref val="3"/>
        </dgm:presLayoutVars>
      </dgm:prSet>
      <dgm:spPr/>
    </dgm:pt>
    <dgm:pt modelId="{5B90D5D8-554D-4F2E-A4F6-950CFE4637B5}" type="pres">
      <dgm:prSet presAssocID="{717D339C-9017-4058-9E2E-137422749825}" presName="level3hierChild" presStyleCnt="0"/>
      <dgm:spPr/>
    </dgm:pt>
    <dgm:pt modelId="{333D37E3-8999-449C-888D-6785AEE42E4C}" type="pres">
      <dgm:prSet presAssocID="{39B8880B-BB4E-4CD7-B6D4-90A151A915FC}" presName="conn2-1" presStyleLbl="parChTrans1D3" presStyleIdx="0" presStyleCnt="4"/>
      <dgm:spPr/>
    </dgm:pt>
    <dgm:pt modelId="{430A3D45-0A5F-45D6-A7F5-62E5384FEEF8}" type="pres">
      <dgm:prSet presAssocID="{39B8880B-BB4E-4CD7-B6D4-90A151A915FC}" presName="connTx" presStyleLbl="parChTrans1D3" presStyleIdx="0" presStyleCnt="4"/>
      <dgm:spPr/>
    </dgm:pt>
    <dgm:pt modelId="{A5539BDD-FE37-4A8E-B679-2CB88A969812}" type="pres">
      <dgm:prSet presAssocID="{50374438-0747-47E6-AAE3-46A0C07ABDCE}" presName="root2" presStyleCnt="0"/>
      <dgm:spPr/>
    </dgm:pt>
    <dgm:pt modelId="{FF0B22B0-95F0-45CC-B8D6-C7390336B276}" type="pres">
      <dgm:prSet presAssocID="{50374438-0747-47E6-AAE3-46A0C07ABDCE}" presName="LevelTwoTextNode" presStyleLbl="node3" presStyleIdx="0" presStyleCnt="4">
        <dgm:presLayoutVars>
          <dgm:chPref val="3"/>
        </dgm:presLayoutVars>
      </dgm:prSet>
      <dgm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</dgm:spPr>
    </dgm:pt>
    <dgm:pt modelId="{DABEF2F5-FF2E-4682-93FF-D746062AC0DB}" type="pres">
      <dgm:prSet presAssocID="{50374438-0747-47E6-AAE3-46A0C07ABDCE}" presName="level3hierChild" presStyleCnt="0"/>
      <dgm:spPr/>
    </dgm:pt>
    <dgm:pt modelId="{41A4766D-C5DE-4A96-9250-CC9706F09B33}" type="pres">
      <dgm:prSet presAssocID="{E35E9C19-0ACD-4E8E-8AD8-C825747DEA26}" presName="conn2-1" presStyleLbl="parChTrans1D3" presStyleIdx="1" presStyleCnt="4"/>
      <dgm:spPr/>
    </dgm:pt>
    <dgm:pt modelId="{26BC33C8-D5E0-453B-B6AC-B36A4CF54F8B}" type="pres">
      <dgm:prSet presAssocID="{E35E9C19-0ACD-4E8E-8AD8-C825747DEA26}" presName="connTx" presStyleLbl="parChTrans1D3" presStyleIdx="1" presStyleCnt="4"/>
      <dgm:spPr/>
    </dgm:pt>
    <dgm:pt modelId="{A2B8FC9B-47DF-47CC-850C-3BED01915A59}" type="pres">
      <dgm:prSet presAssocID="{F0912DA2-9336-4339-BC87-08944161E889}" presName="root2" presStyleCnt="0"/>
      <dgm:spPr/>
    </dgm:pt>
    <dgm:pt modelId="{89A86776-5EE0-41B9-B98F-F2C91D069030}" type="pres">
      <dgm:prSet presAssocID="{F0912DA2-9336-4339-BC87-08944161E889}" presName="LevelTwoTextNode" presStyleLbl="node3" presStyleIdx="1" presStyleCnt="4">
        <dgm:presLayoutVars>
          <dgm:chPref val="3"/>
        </dgm:presLayoutVars>
      </dgm:prSet>
      <dgm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</dgm:spPr>
    </dgm:pt>
    <dgm:pt modelId="{8AB4ACDD-CB5C-43DD-A7DF-E8021AD0E43C}" type="pres">
      <dgm:prSet presAssocID="{F0912DA2-9336-4339-BC87-08944161E889}" presName="level3hierChild" presStyleCnt="0"/>
      <dgm:spPr/>
    </dgm:pt>
    <dgm:pt modelId="{2FFF4643-E84E-49F8-8BBE-16C87D9D9950}" type="pres">
      <dgm:prSet presAssocID="{7FD888D7-77CD-4996-865C-C1280D560DF7}" presName="conn2-1" presStyleLbl="parChTrans1D2" presStyleIdx="1" presStyleCnt="2"/>
      <dgm:spPr/>
    </dgm:pt>
    <dgm:pt modelId="{FF37ABA5-DE32-4385-B0E7-23BF5A2B674C}" type="pres">
      <dgm:prSet presAssocID="{7FD888D7-77CD-4996-865C-C1280D560DF7}" presName="connTx" presStyleLbl="parChTrans1D2" presStyleIdx="1" presStyleCnt="2"/>
      <dgm:spPr/>
    </dgm:pt>
    <dgm:pt modelId="{C05F2F86-5712-42E0-BAC2-09D30A5E2BC6}" type="pres">
      <dgm:prSet presAssocID="{89A86EEF-81DD-4557-B896-D5F4CB564E58}" presName="root2" presStyleCnt="0"/>
      <dgm:spPr/>
    </dgm:pt>
    <dgm:pt modelId="{A8195C51-9920-48A8-8DD8-43832A1320BB}" type="pres">
      <dgm:prSet presAssocID="{89A86EEF-81DD-4557-B896-D5F4CB564E58}" presName="LevelTwoTextNode" presStyleLbl="node2" presStyleIdx="1" presStyleCnt="2">
        <dgm:presLayoutVars>
          <dgm:chPref val="3"/>
        </dgm:presLayoutVars>
      </dgm:prSet>
      <dgm:spPr/>
    </dgm:pt>
    <dgm:pt modelId="{A814F749-DFE7-4F0E-A23E-B714E2804CF0}" type="pres">
      <dgm:prSet presAssocID="{89A86EEF-81DD-4557-B896-D5F4CB564E58}" presName="level3hierChild" presStyleCnt="0"/>
      <dgm:spPr/>
    </dgm:pt>
    <dgm:pt modelId="{9A809838-03A2-4735-B157-454FFD90876E}" type="pres">
      <dgm:prSet presAssocID="{32408699-4E0F-4E9C-A488-1B5CC79C3B5E}" presName="conn2-1" presStyleLbl="parChTrans1D3" presStyleIdx="2" presStyleCnt="4"/>
      <dgm:spPr/>
    </dgm:pt>
    <dgm:pt modelId="{85C5D3D8-64CE-499A-AC26-8BB88BF701AA}" type="pres">
      <dgm:prSet presAssocID="{32408699-4E0F-4E9C-A488-1B5CC79C3B5E}" presName="connTx" presStyleLbl="parChTrans1D3" presStyleIdx="2" presStyleCnt="4"/>
      <dgm:spPr/>
    </dgm:pt>
    <dgm:pt modelId="{42E12E6F-CB65-46F8-8471-7BCB6F58C257}" type="pres">
      <dgm:prSet presAssocID="{3E815D19-291A-469E-AB43-E9B1E2D9B7CF}" presName="root2" presStyleCnt="0"/>
      <dgm:spPr/>
    </dgm:pt>
    <dgm:pt modelId="{3DC3FF69-90B3-4EF2-BB62-F35C8ACA61D9}" type="pres">
      <dgm:prSet presAssocID="{3E815D19-291A-469E-AB43-E9B1E2D9B7CF}" presName="LevelTwoTextNode" presStyleLbl="node3" presStyleIdx="2" presStyleCnt="4">
        <dgm:presLayoutVars>
          <dgm:chPref val="3"/>
        </dgm:presLayoutVars>
      </dgm:prSet>
      <dgm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</dgm:spPr>
    </dgm:pt>
    <dgm:pt modelId="{783B38DF-E64F-43E8-87AB-4EB156D23527}" type="pres">
      <dgm:prSet presAssocID="{3E815D19-291A-469E-AB43-E9B1E2D9B7CF}" presName="level3hierChild" presStyleCnt="0"/>
      <dgm:spPr/>
    </dgm:pt>
    <dgm:pt modelId="{CAB7AE38-4526-4EAF-8C76-EB94D9A89EE5}" type="pres">
      <dgm:prSet presAssocID="{229175E5-7C5C-49D0-A621-8489ACF5EF5C}" presName="conn2-1" presStyleLbl="parChTrans1D3" presStyleIdx="3" presStyleCnt="4"/>
      <dgm:spPr/>
    </dgm:pt>
    <dgm:pt modelId="{5B51E644-D76B-49F0-BC24-C08E31A9727B}" type="pres">
      <dgm:prSet presAssocID="{229175E5-7C5C-49D0-A621-8489ACF5EF5C}" presName="connTx" presStyleLbl="parChTrans1D3" presStyleIdx="3" presStyleCnt="4"/>
      <dgm:spPr/>
    </dgm:pt>
    <dgm:pt modelId="{55BC8404-DCF5-4987-8EC7-175E8C158BFE}" type="pres">
      <dgm:prSet presAssocID="{D53A7C95-7E35-4AAE-AAC0-AE1DC60DFCFD}" presName="root2" presStyleCnt="0"/>
      <dgm:spPr/>
    </dgm:pt>
    <dgm:pt modelId="{57716586-FBB8-4B22-9DA2-B9A5BE3EA041}" type="pres">
      <dgm:prSet presAssocID="{D53A7C95-7E35-4AAE-AAC0-AE1DC60DFCFD}" presName="LevelTwoTextNode" presStyleLbl="node3" presStyleIdx="3" presStyleCnt="4">
        <dgm:presLayoutVars>
          <dgm:chPref val="3"/>
        </dgm:presLayoutVars>
      </dgm:prSet>
      <dgm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</dgm:spPr>
    </dgm:pt>
    <dgm:pt modelId="{DED6291B-A6AA-42D2-ADF1-BA92A9746489}" type="pres">
      <dgm:prSet presAssocID="{D53A7C95-7E35-4AAE-AAC0-AE1DC60DFCFD}" presName="level3hierChild" presStyleCnt="0"/>
      <dgm:spPr/>
    </dgm:pt>
  </dgm:ptLst>
  <dgm:cxnLst>
    <dgm:cxn modelId="{8D62950D-961F-4247-BF84-0866E6D3F77E}" type="presOf" srcId="{89A86EEF-81DD-4557-B896-D5F4CB564E58}" destId="{A8195C51-9920-48A8-8DD8-43832A1320BB}" srcOrd="0" destOrd="0" presId="urn:microsoft.com/office/officeart/2005/8/layout/hierarchy2"/>
    <dgm:cxn modelId="{74B5C515-E231-4245-A8F0-FAE2B4D1169E}" type="presOf" srcId="{E35E9C19-0ACD-4E8E-8AD8-C825747DEA26}" destId="{26BC33C8-D5E0-453B-B6AC-B36A4CF54F8B}" srcOrd="1" destOrd="0" presId="urn:microsoft.com/office/officeart/2005/8/layout/hierarchy2"/>
    <dgm:cxn modelId="{7BF0A517-BFA2-4A3A-87AC-4D300F74E2E1}" srcId="{89A86EEF-81DD-4557-B896-D5F4CB564E58}" destId="{D53A7C95-7E35-4AAE-AAC0-AE1DC60DFCFD}" srcOrd="1" destOrd="0" parTransId="{229175E5-7C5C-49D0-A621-8489ACF5EF5C}" sibTransId="{A28A9941-71AE-4380-97CC-0DF69A95A0F0}"/>
    <dgm:cxn modelId="{49D25B2F-D37E-4BD7-8874-16FEB6277584}" type="presOf" srcId="{3108100E-8348-4778-A064-32B695D2A82E}" destId="{22DABB8B-AF37-4912-A72F-A25C7701440C}" srcOrd="0" destOrd="0" presId="urn:microsoft.com/office/officeart/2005/8/layout/hierarchy2"/>
    <dgm:cxn modelId="{4AB96F3F-086C-4969-A042-8ADBF2D3994F}" type="presOf" srcId="{32408699-4E0F-4E9C-A488-1B5CC79C3B5E}" destId="{85C5D3D8-64CE-499A-AC26-8BB88BF701AA}" srcOrd="1" destOrd="0" presId="urn:microsoft.com/office/officeart/2005/8/layout/hierarchy2"/>
    <dgm:cxn modelId="{B3453A62-31A6-4E81-BE9E-6C2A658CCFC3}" srcId="{717D339C-9017-4058-9E2E-137422749825}" destId="{F0912DA2-9336-4339-BC87-08944161E889}" srcOrd="1" destOrd="0" parTransId="{E35E9C19-0ACD-4E8E-8AD8-C825747DEA26}" sibTransId="{71E077BA-5E9D-4D52-85B9-E0C8DABE4896}"/>
    <dgm:cxn modelId="{D858B362-DB22-4F71-B145-6298B196A886}" type="presOf" srcId="{229175E5-7C5C-49D0-A621-8489ACF5EF5C}" destId="{5B51E644-D76B-49F0-BC24-C08E31A9727B}" srcOrd="1" destOrd="0" presId="urn:microsoft.com/office/officeart/2005/8/layout/hierarchy2"/>
    <dgm:cxn modelId="{601DBD42-23A2-4B60-82D4-A51F1F634EC8}" type="presOf" srcId="{50374438-0747-47E6-AAE3-46A0C07ABDCE}" destId="{FF0B22B0-95F0-45CC-B8D6-C7390336B276}" srcOrd="0" destOrd="0" presId="urn:microsoft.com/office/officeart/2005/8/layout/hierarchy2"/>
    <dgm:cxn modelId="{D8066F48-D888-4C57-A9DA-EE85B5A57C6A}" srcId="{3108100E-8348-4778-A064-32B695D2A82E}" destId="{AF73EA63-F278-4556-B562-7F19CF0D7BC3}" srcOrd="0" destOrd="0" parTransId="{0F51050C-A246-4363-A007-EF5E80C78BB5}" sibTransId="{9BADD125-8B49-43AF-B0F4-E0E171A8448B}"/>
    <dgm:cxn modelId="{93E8EF51-09F4-401C-B4E3-8ED3AEDD84DC}" type="presOf" srcId="{39B8880B-BB4E-4CD7-B6D4-90A151A915FC}" destId="{430A3D45-0A5F-45D6-A7F5-62E5384FEEF8}" srcOrd="1" destOrd="0" presId="urn:microsoft.com/office/officeart/2005/8/layout/hierarchy2"/>
    <dgm:cxn modelId="{4C067F52-A305-4BBB-8EC4-A1F20214CC30}" type="presOf" srcId="{229175E5-7C5C-49D0-A621-8489ACF5EF5C}" destId="{CAB7AE38-4526-4EAF-8C76-EB94D9A89EE5}" srcOrd="0" destOrd="0" presId="urn:microsoft.com/office/officeart/2005/8/layout/hierarchy2"/>
    <dgm:cxn modelId="{0E9E3055-2B1A-49E5-9B17-C4232B691DA7}" srcId="{AF73EA63-F278-4556-B562-7F19CF0D7BC3}" destId="{717D339C-9017-4058-9E2E-137422749825}" srcOrd="0" destOrd="0" parTransId="{88DA143B-A2C6-4959-8909-2B3E593710B6}" sibTransId="{4A4DA9CF-D946-4F16-8753-310E335315D3}"/>
    <dgm:cxn modelId="{6A59C457-17C4-4067-B4A3-F561239A4CDE}" type="presOf" srcId="{39B8880B-BB4E-4CD7-B6D4-90A151A915FC}" destId="{333D37E3-8999-449C-888D-6785AEE42E4C}" srcOrd="0" destOrd="0" presId="urn:microsoft.com/office/officeart/2005/8/layout/hierarchy2"/>
    <dgm:cxn modelId="{4D5D8C82-1F29-4920-90A9-957FC6707D31}" type="presOf" srcId="{E35E9C19-0ACD-4E8E-8AD8-C825747DEA26}" destId="{41A4766D-C5DE-4A96-9250-CC9706F09B33}" srcOrd="0" destOrd="0" presId="urn:microsoft.com/office/officeart/2005/8/layout/hierarchy2"/>
    <dgm:cxn modelId="{85E9388F-65C3-41AB-ACE3-8585F1B59348}" srcId="{AF73EA63-F278-4556-B562-7F19CF0D7BC3}" destId="{89A86EEF-81DD-4557-B896-D5F4CB564E58}" srcOrd="1" destOrd="0" parTransId="{7FD888D7-77CD-4996-865C-C1280D560DF7}" sibTransId="{6DBB9095-3FCD-4325-91C7-8C32CC61D825}"/>
    <dgm:cxn modelId="{75F73090-280C-4FD1-AD66-E24CA9B0A2F2}" type="presOf" srcId="{717D339C-9017-4058-9E2E-137422749825}" destId="{FB6D047C-D1C5-412B-97A8-888C9CD85A4D}" srcOrd="0" destOrd="0" presId="urn:microsoft.com/office/officeart/2005/8/layout/hierarchy2"/>
    <dgm:cxn modelId="{F252729B-6E65-40B3-BA4F-85B4EFAB2715}" type="presOf" srcId="{88DA143B-A2C6-4959-8909-2B3E593710B6}" destId="{521438BB-326D-4BD9-855D-AF1EABAA1D8D}" srcOrd="1" destOrd="0" presId="urn:microsoft.com/office/officeart/2005/8/layout/hierarchy2"/>
    <dgm:cxn modelId="{BA300E9F-029D-4E5B-8B8C-22973F4D8F91}" type="presOf" srcId="{D53A7C95-7E35-4AAE-AAC0-AE1DC60DFCFD}" destId="{57716586-FBB8-4B22-9DA2-B9A5BE3EA041}" srcOrd="0" destOrd="0" presId="urn:microsoft.com/office/officeart/2005/8/layout/hierarchy2"/>
    <dgm:cxn modelId="{585855A1-9D4A-4DC5-AC79-597C1A382B23}" type="presOf" srcId="{3E815D19-291A-469E-AB43-E9B1E2D9B7CF}" destId="{3DC3FF69-90B3-4EF2-BB62-F35C8ACA61D9}" srcOrd="0" destOrd="0" presId="urn:microsoft.com/office/officeart/2005/8/layout/hierarchy2"/>
    <dgm:cxn modelId="{83FF61A3-8553-4E90-9EF6-934AE0E8646E}" srcId="{717D339C-9017-4058-9E2E-137422749825}" destId="{50374438-0747-47E6-AAE3-46A0C07ABDCE}" srcOrd="0" destOrd="0" parTransId="{39B8880B-BB4E-4CD7-B6D4-90A151A915FC}" sibTransId="{98DE7E53-DE7D-4618-B8E8-66BC17A4EA18}"/>
    <dgm:cxn modelId="{4C2BB6C1-FBE8-43F0-A959-4FB7AF45A66E}" type="presOf" srcId="{AF73EA63-F278-4556-B562-7F19CF0D7BC3}" destId="{888C4054-1D42-4405-AF56-B17584CA47BE}" srcOrd="0" destOrd="0" presId="urn:microsoft.com/office/officeart/2005/8/layout/hierarchy2"/>
    <dgm:cxn modelId="{584FC8C7-2954-4810-914F-CC738B708DB3}" type="presOf" srcId="{7FD888D7-77CD-4996-865C-C1280D560DF7}" destId="{2FFF4643-E84E-49F8-8BBE-16C87D9D9950}" srcOrd="0" destOrd="0" presId="urn:microsoft.com/office/officeart/2005/8/layout/hierarchy2"/>
    <dgm:cxn modelId="{88BE96CC-BAD3-452A-ADC3-29F4DC5AAB4B}" srcId="{89A86EEF-81DD-4557-B896-D5F4CB564E58}" destId="{3E815D19-291A-469E-AB43-E9B1E2D9B7CF}" srcOrd="0" destOrd="0" parTransId="{32408699-4E0F-4E9C-A488-1B5CC79C3B5E}" sibTransId="{4CE9A98A-D396-4F20-BE52-488B3C524B2E}"/>
    <dgm:cxn modelId="{AD43C9E0-1C59-4F5E-8C95-B19DEE95B8A1}" type="presOf" srcId="{F0912DA2-9336-4339-BC87-08944161E889}" destId="{89A86776-5EE0-41B9-B98F-F2C91D069030}" srcOrd="0" destOrd="0" presId="urn:microsoft.com/office/officeart/2005/8/layout/hierarchy2"/>
    <dgm:cxn modelId="{197C9FE2-BD39-478F-9E85-1591E5349589}" type="presOf" srcId="{88DA143B-A2C6-4959-8909-2B3E593710B6}" destId="{70ACBC25-02FF-4A57-8E3D-5E62B6E5C50E}" srcOrd="0" destOrd="0" presId="urn:microsoft.com/office/officeart/2005/8/layout/hierarchy2"/>
    <dgm:cxn modelId="{147246E9-E4E4-43B0-ABFA-B137C7EA0BF1}" type="presOf" srcId="{7FD888D7-77CD-4996-865C-C1280D560DF7}" destId="{FF37ABA5-DE32-4385-B0E7-23BF5A2B674C}" srcOrd="1" destOrd="0" presId="urn:microsoft.com/office/officeart/2005/8/layout/hierarchy2"/>
    <dgm:cxn modelId="{7D5F27EE-6B19-4D63-B5BB-F51C54676DC9}" type="presOf" srcId="{32408699-4E0F-4E9C-A488-1B5CC79C3B5E}" destId="{9A809838-03A2-4735-B157-454FFD90876E}" srcOrd="0" destOrd="0" presId="urn:microsoft.com/office/officeart/2005/8/layout/hierarchy2"/>
    <dgm:cxn modelId="{3F28FE0E-0F4E-4585-9DE3-B81E35DA6057}" type="presParOf" srcId="{22DABB8B-AF37-4912-A72F-A25C7701440C}" destId="{02CF6559-513B-4B6A-A936-DB9DDDFD28F8}" srcOrd="0" destOrd="0" presId="urn:microsoft.com/office/officeart/2005/8/layout/hierarchy2"/>
    <dgm:cxn modelId="{834D8218-FCF7-40B7-9331-ECE686A92DC6}" type="presParOf" srcId="{02CF6559-513B-4B6A-A936-DB9DDDFD28F8}" destId="{888C4054-1D42-4405-AF56-B17584CA47BE}" srcOrd="0" destOrd="0" presId="urn:microsoft.com/office/officeart/2005/8/layout/hierarchy2"/>
    <dgm:cxn modelId="{DA7D64D3-F85D-41BC-A886-A3AF0ECE475F}" type="presParOf" srcId="{02CF6559-513B-4B6A-A936-DB9DDDFD28F8}" destId="{CD53C22E-F451-4FD1-BCE9-346BCE5DEFD9}" srcOrd="1" destOrd="0" presId="urn:microsoft.com/office/officeart/2005/8/layout/hierarchy2"/>
    <dgm:cxn modelId="{35D2B6B0-0476-468F-991E-8AB052547C91}" type="presParOf" srcId="{CD53C22E-F451-4FD1-BCE9-346BCE5DEFD9}" destId="{70ACBC25-02FF-4A57-8E3D-5E62B6E5C50E}" srcOrd="0" destOrd="0" presId="urn:microsoft.com/office/officeart/2005/8/layout/hierarchy2"/>
    <dgm:cxn modelId="{61F3FDA4-BDC1-419B-BD97-DD4EE8EE14CB}" type="presParOf" srcId="{70ACBC25-02FF-4A57-8E3D-5E62B6E5C50E}" destId="{521438BB-326D-4BD9-855D-AF1EABAA1D8D}" srcOrd="0" destOrd="0" presId="urn:microsoft.com/office/officeart/2005/8/layout/hierarchy2"/>
    <dgm:cxn modelId="{59A6552C-FA2D-4C63-B2C5-72101D110395}" type="presParOf" srcId="{CD53C22E-F451-4FD1-BCE9-346BCE5DEFD9}" destId="{34A3B353-C038-4FCF-9056-40A4ACC74366}" srcOrd="1" destOrd="0" presId="urn:microsoft.com/office/officeart/2005/8/layout/hierarchy2"/>
    <dgm:cxn modelId="{AA2C8004-38DF-4FE2-98B3-9E9CEDF4AC46}" type="presParOf" srcId="{34A3B353-C038-4FCF-9056-40A4ACC74366}" destId="{FB6D047C-D1C5-412B-97A8-888C9CD85A4D}" srcOrd="0" destOrd="0" presId="urn:microsoft.com/office/officeart/2005/8/layout/hierarchy2"/>
    <dgm:cxn modelId="{92CDB3EA-43D1-43F1-80A4-C51CA7B28E33}" type="presParOf" srcId="{34A3B353-C038-4FCF-9056-40A4ACC74366}" destId="{5B90D5D8-554D-4F2E-A4F6-950CFE4637B5}" srcOrd="1" destOrd="0" presId="urn:microsoft.com/office/officeart/2005/8/layout/hierarchy2"/>
    <dgm:cxn modelId="{864A5969-010B-4790-B7DB-A5A06F0C75FA}" type="presParOf" srcId="{5B90D5D8-554D-4F2E-A4F6-950CFE4637B5}" destId="{333D37E3-8999-449C-888D-6785AEE42E4C}" srcOrd="0" destOrd="0" presId="urn:microsoft.com/office/officeart/2005/8/layout/hierarchy2"/>
    <dgm:cxn modelId="{6CD0A78A-E7F0-463E-ADA3-8233CDA27C50}" type="presParOf" srcId="{333D37E3-8999-449C-888D-6785AEE42E4C}" destId="{430A3D45-0A5F-45D6-A7F5-62E5384FEEF8}" srcOrd="0" destOrd="0" presId="urn:microsoft.com/office/officeart/2005/8/layout/hierarchy2"/>
    <dgm:cxn modelId="{6E4942DC-93DC-4448-9117-B8EE8A44B29D}" type="presParOf" srcId="{5B90D5D8-554D-4F2E-A4F6-950CFE4637B5}" destId="{A5539BDD-FE37-4A8E-B679-2CB88A969812}" srcOrd="1" destOrd="0" presId="urn:microsoft.com/office/officeart/2005/8/layout/hierarchy2"/>
    <dgm:cxn modelId="{46FF29E0-B5CA-4F75-9F39-EF8B23EED11A}" type="presParOf" srcId="{A5539BDD-FE37-4A8E-B679-2CB88A969812}" destId="{FF0B22B0-95F0-45CC-B8D6-C7390336B276}" srcOrd="0" destOrd="0" presId="urn:microsoft.com/office/officeart/2005/8/layout/hierarchy2"/>
    <dgm:cxn modelId="{6125CA1C-20D7-44E1-AB57-C3102F0A0F1A}" type="presParOf" srcId="{A5539BDD-FE37-4A8E-B679-2CB88A969812}" destId="{DABEF2F5-FF2E-4682-93FF-D746062AC0DB}" srcOrd="1" destOrd="0" presId="urn:microsoft.com/office/officeart/2005/8/layout/hierarchy2"/>
    <dgm:cxn modelId="{5D77A44A-E22C-41CB-A15F-6EBDEA57DFA1}" type="presParOf" srcId="{5B90D5D8-554D-4F2E-A4F6-950CFE4637B5}" destId="{41A4766D-C5DE-4A96-9250-CC9706F09B33}" srcOrd="2" destOrd="0" presId="urn:microsoft.com/office/officeart/2005/8/layout/hierarchy2"/>
    <dgm:cxn modelId="{3C2114A3-AF12-4E82-A831-D4324118545D}" type="presParOf" srcId="{41A4766D-C5DE-4A96-9250-CC9706F09B33}" destId="{26BC33C8-D5E0-453B-B6AC-B36A4CF54F8B}" srcOrd="0" destOrd="0" presId="urn:microsoft.com/office/officeart/2005/8/layout/hierarchy2"/>
    <dgm:cxn modelId="{5A505FB0-56F2-4BCB-AA37-4F2DA0A6B573}" type="presParOf" srcId="{5B90D5D8-554D-4F2E-A4F6-950CFE4637B5}" destId="{A2B8FC9B-47DF-47CC-850C-3BED01915A59}" srcOrd="3" destOrd="0" presId="urn:microsoft.com/office/officeart/2005/8/layout/hierarchy2"/>
    <dgm:cxn modelId="{8D4931A6-F5EF-4478-9E9A-716579559B8C}" type="presParOf" srcId="{A2B8FC9B-47DF-47CC-850C-3BED01915A59}" destId="{89A86776-5EE0-41B9-B98F-F2C91D069030}" srcOrd="0" destOrd="0" presId="urn:microsoft.com/office/officeart/2005/8/layout/hierarchy2"/>
    <dgm:cxn modelId="{B148FE4C-6F23-427E-99BC-F93C01B02542}" type="presParOf" srcId="{A2B8FC9B-47DF-47CC-850C-3BED01915A59}" destId="{8AB4ACDD-CB5C-43DD-A7DF-E8021AD0E43C}" srcOrd="1" destOrd="0" presId="urn:microsoft.com/office/officeart/2005/8/layout/hierarchy2"/>
    <dgm:cxn modelId="{1B6BA0BC-A53C-40A5-B788-C1DE182AF87C}" type="presParOf" srcId="{CD53C22E-F451-4FD1-BCE9-346BCE5DEFD9}" destId="{2FFF4643-E84E-49F8-8BBE-16C87D9D9950}" srcOrd="2" destOrd="0" presId="urn:microsoft.com/office/officeart/2005/8/layout/hierarchy2"/>
    <dgm:cxn modelId="{667B713E-7C33-46D2-9FBF-7B883F85CAF1}" type="presParOf" srcId="{2FFF4643-E84E-49F8-8BBE-16C87D9D9950}" destId="{FF37ABA5-DE32-4385-B0E7-23BF5A2B674C}" srcOrd="0" destOrd="0" presId="urn:microsoft.com/office/officeart/2005/8/layout/hierarchy2"/>
    <dgm:cxn modelId="{CC92D11C-91A4-4C57-8BA3-1A199AF12F86}" type="presParOf" srcId="{CD53C22E-F451-4FD1-BCE9-346BCE5DEFD9}" destId="{C05F2F86-5712-42E0-BAC2-09D30A5E2BC6}" srcOrd="3" destOrd="0" presId="urn:microsoft.com/office/officeart/2005/8/layout/hierarchy2"/>
    <dgm:cxn modelId="{2AB4050B-FBA1-4DFB-BD02-B49D9310AF00}" type="presParOf" srcId="{C05F2F86-5712-42E0-BAC2-09D30A5E2BC6}" destId="{A8195C51-9920-48A8-8DD8-43832A1320BB}" srcOrd="0" destOrd="0" presId="urn:microsoft.com/office/officeart/2005/8/layout/hierarchy2"/>
    <dgm:cxn modelId="{A9A97A99-2834-4593-BBBB-677429FB6AD6}" type="presParOf" srcId="{C05F2F86-5712-42E0-BAC2-09D30A5E2BC6}" destId="{A814F749-DFE7-4F0E-A23E-B714E2804CF0}" srcOrd="1" destOrd="0" presId="urn:microsoft.com/office/officeart/2005/8/layout/hierarchy2"/>
    <dgm:cxn modelId="{1C9DCB61-036D-4B52-B03E-9BD12C638CDE}" type="presParOf" srcId="{A814F749-DFE7-4F0E-A23E-B714E2804CF0}" destId="{9A809838-03A2-4735-B157-454FFD90876E}" srcOrd="0" destOrd="0" presId="urn:microsoft.com/office/officeart/2005/8/layout/hierarchy2"/>
    <dgm:cxn modelId="{40D7280A-DC86-4958-8910-F125E68D15A0}" type="presParOf" srcId="{9A809838-03A2-4735-B157-454FFD90876E}" destId="{85C5D3D8-64CE-499A-AC26-8BB88BF701AA}" srcOrd="0" destOrd="0" presId="urn:microsoft.com/office/officeart/2005/8/layout/hierarchy2"/>
    <dgm:cxn modelId="{D9D47B19-D350-4CDB-B4B0-4AE5C654F48B}" type="presParOf" srcId="{A814F749-DFE7-4F0E-A23E-B714E2804CF0}" destId="{42E12E6F-CB65-46F8-8471-7BCB6F58C257}" srcOrd="1" destOrd="0" presId="urn:microsoft.com/office/officeart/2005/8/layout/hierarchy2"/>
    <dgm:cxn modelId="{3BDB6657-4BAC-479B-B64F-3CA242119820}" type="presParOf" srcId="{42E12E6F-CB65-46F8-8471-7BCB6F58C257}" destId="{3DC3FF69-90B3-4EF2-BB62-F35C8ACA61D9}" srcOrd="0" destOrd="0" presId="urn:microsoft.com/office/officeart/2005/8/layout/hierarchy2"/>
    <dgm:cxn modelId="{54C8A477-F594-4B1E-A477-945022258E2A}" type="presParOf" srcId="{42E12E6F-CB65-46F8-8471-7BCB6F58C257}" destId="{783B38DF-E64F-43E8-87AB-4EB156D23527}" srcOrd="1" destOrd="0" presId="urn:microsoft.com/office/officeart/2005/8/layout/hierarchy2"/>
    <dgm:cxn modelId="{098F24C4-E2B7-45FE-9A1C-46A8E2C22630}" type="presParOf" srcId="{A814F749-DFE7-4F0E-A23E-B714E2804CF0}" destId="{CAB7AE38-4526-4EAF-8C76-EB94D9A89EE5}" srcOrd="2" destOrd="0" presId="urn:microsoft.com/office/officeart/2005/8/layout/hierarchy2"/>
    <dgm:cxn modelId="{54FC9BE1-3ECA-47F4-A2F4-22D7C5B29389}" type="presParOf" srcId="{CAB7AE38-4526-4EAF-8C76-EB94D9A89EE5}" destId="{5B51E644-D76B-49F0-BC24-C08E31A9727B}" srcOrd="0" destOrd="0" presId="urn:microsoft.com/office/officeart/2005/8/layout/hierarchy2"/>
    <dgm:cxn modelId="{4885EBFB-3637-47F9-B769-0A47A04E4CD6}" type="presParOf" srcId="{A814F749-DFE7-4F0E-A23E-B714E2804CF0}" destId="{55BC8404-DCF5-4987-8EC7-175E8C158BFE}" srcOrd="3" destOrd="0" presId="urn:microsoft.com/office/officeart/2005/8/layout/hierarchy2"/>
    <dgm:cxn modelId="{05BB236E-CA39-491B-A54B-45FDE639D610}" type="presParOf" srcId="{55BC8404-DCF5-4987-8EC7-175E8C158BFE}" destId="{57716586-FBB8-4B22-9DA2-B9A5BE3EA041}" srcOrd="0" destOrd="0" presId="urn:microsoft.com/office/officeart/2005/8/layout/hierarchy2"/>
    <dgm:cxn modelId="{EF530D1C-776F-46C8-8926-9D1578BCAC7D}" type="presParOf" srcId="{55BC8404-DCF5-4987-8EC7-175E8C158BFE}" destId="{DED6291B-A6AA-42D2-ADF1-BA92A974648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C4054-1D42-4405-AF56-B17584CA47BE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Variable</a:t>
          </a:r>
        </a:p>
      </dsp:txBody>
      <dsp:txXfrm>
        <a:off x="33423" y="2206182"/>
        <a:ext cx="2075219" cy="1006302"/>
      </dsp:txXfrm>
    </dsp:sp>
    <dsp:sp modelId="{70ACBC25-02FF-4A57-8E3D-5E62B6E5C50E}">
      <dsp:nvSpPr>
        <dsp:cNvPr id="0" name=""/>
        <dsp:cNvSpPr/>
      </dsp:nvSpPr>
      <dsp:spPr>
        <a:xfrm rot="18289469">
          <a:off x="1818797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2057270"/>
        <a:ext cx="74871" cy="74871"/>
      </dsp:txXfrm>
    </dsp:sp>
    <dsp:sp modelId="{FB6D047C-D1C5-412B-97A8-888C9CD85A4D}">
      <dsp:nvSpPr>
        <dsp:cNvPr id="0" name=""/>
        <dsp:cNvSpPr/>
      </dsp:nvSpPr>
      <dsp:spPr>
        <a:xfrm>
          <a:off x="2995083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/>
              <a:ea typeface="+mn-ea"/>
              <a:cs typeface="+mn-cs"/>
            </a:rPr>
            <a:t>Numeric</a:t>
          </a:r>
          <a:endParaRPr lang="en-US" sz="2800" kern="1200" dirty="0">
            <a:latin typeface="Calibri" panose="020F0502020204030204"/>
            <a:ea typeface="+mn-ea"/>
            <a:cs typeface="+mn-cs"/>
          </a:endParaRPr>
        </a:p>
      </dsp:txBody>
      <dsp:txXfrm>
        <a:off x="3026390" y="976927"/>
        <a:ext cx="2075219" cy="1006302"/>
      </dsp:txXfrm>
    </dsp:sp>
    <dsp:sp modelId="{333D37E3-8999-449C-888D-6785AEE42E4C}">
      <dsp:nvSpPr>
        <dsp:cNvPr id="0" name=""/>
        <dsp:cNvSpPr/>
      </dsp:nvSpPr>
      <dsp:spPr>
        <a:xfrm rot="19457599">
          <a:off x="5033933" y="1155011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146438"/>
        <a:ext cx="52654" cy="52654"/>
      </dsp:txXfrm>
    </dsp:sp>
    <dsp:sp modelId="{FF0B22B0-95F0-45CC-B8D6-C7390336B276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Continuous </a:t>
          </a:r>
        </a:p>
      </dsp:txBody>
      <dsp:txXfrm>
        <a:off x="6019357" y="362300"/>
        <a:ext cx="2075219" cy="1006302"/>
      </dsp:txXfrm>
    </dsp:sp>
    <dsp:sp modelId="{41A4766D-C5DE-4A96-9250-CC9706F09B33}">
      <dsp:nvSpPr>
        <dsp:cNvPr id="0" name=""/>
        <dsp:cNvSpPr/>
      </dsp:nvSpPr>
      <dsp:spPr>
        <a:xfrm rot="2142401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761065"/>
        <a:ext cx="52654" cy="52654"/>
      </dsp:txXfrm>
    </dsp:sp>
    <dsp:sp modelId="{89A86776-5EE0-41B9-B98F-F2C91D069030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Discrete</a:t>
          </a:r>
          <a:r>
            <a:rPr lang="en-US" sz="4300" b="1" i="0" kern="1200" dirty="0"/>
            <a:t> </a:t>
          </a:r>
          <a:endParaRPr lang="en-US" sz="4300" kern="1200" dirty="0"/>
        </a:p>
      </dsp:txBody>
      <dsp:txXfrm>
        <a:off x="6019357" y="1591555"/>
        <a:ext cx="2075219" cy="1006302"/>
      </dsp:txXfrm>
    </dsp:sp>
    <dsp:sp modelId="{2FFF4643-E84E-49F8-8BBE-16C87D9D9950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3286524"/>
        <a:ext cx="74871" cy="74871"/>
      </dsp:txXfrm>
    </dsp:sp>
    <dsp:sp modelId="{A8195C51-9920-48A8-8DD8-43832A1320BB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/>
              <a:ea typeface="+mn-ea"/>
              <a:cs typeface="+mn-cs"/>
            </a:rPr>
            <a:t>Categorical</a:t>
          </a:r>
          <a:endParaRPr lang="en-US" sz="2800" kern="1200" dirty="0">
            <a:latin typeface="Calibri" panose="020F0502020204030204"/>
            <a:ea typeface="+mn-ea"/>
            <a:cs typeface="+mn-cs"/>
          </a:endParaRPr>
        </a:p>
      </dsp:txBody>
      <dsp:txXfrm>
        <a:off x="3026390" y="3435436"/>
        <a:ext cx="2075219" cy="1006302"/>
      </dsp:txXfrm>
    </dsp:sp>
    <dsp:sp modelId="{9A809838-03A2-4735-B157-454FFD90876E}">
      <dsp:nvSpPr>
        <dsp:cNvPr id="0" name=""/>
        <dsp:cNvSpPr/>
      </dsp:nvSpPr>
      <dsp:spPr>
        <a:xfrm rot="19457599">
          <a:off x="5033933" y="3613520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3604946"/>
        <a:ext cx="52654" cy="52654"/>
      </dsp:txXfrm>
    </dsp:sp>
    <dsp:sp modelId="{3DC3FF69-90B3-4EF2-BB62-F35C8ACA61D9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Ordinal</a:t>
          </a:r>
          <a:r>
            <a:rPr lang="en-US" sz="4300" b="1" i="0" kern="1200" dirty="0"/>
            <a:t> </a:t>
          </a:r>
          <a:endParaRPr lang="en-US" sz="4300" kern="1200" dirty="0"/>
        </a:p>
      </dsp:txBody>
      <dsp:txXfrm>
        <a:off x="6019357" y="2820809"/>
        <a:ext cx="2075219" cy="1006302"/>
      </dsp:txXfrm>
    </dsp:sp>
    <dsp:sp modelId="{CAB7AE38-4526-4EAF-8C76-EB94D9A89EE5}">
      <dsp:nvSpPr>
        <dsp:cNvPr id="0" name=""/>
        <dsp:cNvSpPr/>
      </dsp:nvSpPr>
      <dsp:spPr>
        <a:xfrm rot="2142401">
          <a:off x="5033933" y="4228147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4219573"/>
        <a:ext cx="52654" cy="52654"/>
      </dsp:txXfrm>
    </dsp:sp>
    <dsp:sp modelId="{57716586-FBB8-4B22-9DA2-B9A5BE3EA041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>
            <a:rot lat="21599996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Nominal </a:t>
          </a: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102 157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102 142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24575,'-5'0'0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24575,'5'5'0,"2"7"0,-1 6 0,-1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24575,'0'-10'0,"0"-4"-8191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24575,'5'0'0,"2"10"0,0 4-8191</inkml:trace>
  <inkml:trace contextRef="#ctx0" brushRef="#br0" timeOffset="1">149 148 24575,'0'5'0,"0"7"0,0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 24575,'5'-5'0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24575,'5'5'0,"12"2"0,3 4 0,-2 1-8191</inkml:trace>
  <inkml:trace contextRef="#ctx0" brushRef="#br0" timeOffset="1">326 267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24575,'0'0'-8191</inkml:trace>
  <inkml:trace contextRef="#ctx0" brushRef="#br0" timeOffset="1">60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24575,'5'0'0,"7"5"0,1 2-8191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102 134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173 142 24575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24575,'-4'0'0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24575,'0'5'0,"5"6"0,2 2-8191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2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5 141 24575,'6'0'0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</inkml:trace>
  <inkml:trace contextRef="#ctx0" brushRef="#br0" timeOffset="1">148 178 24575,'5'0'0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24575,'0'5'0,"0"7"0,0 1-8191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24575,'0'5'0,"0"6"0,0 2-8191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24575,'0'0'-8191</inkml:trace>
  <inkml:trace contextRef="#ctx0" brushRef="#br0" timeOffset="1">355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24575,'0'5'0,"0"7"0,0 1-8191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24575,'0'5'0,"0"6"0,0 2-8191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24575,'-5'0'0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24575,'-5'0'0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24575,'5'0'0,"1"-5"0,11-2 0,1-4 0,-2-1-8191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24575,'0'5'0,"0"7"0,0 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24575,'5'5'0,"7"6"0,1 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24575,'5'0'0,"2"5"0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3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24575,'0'5'0,"0"7"0,0 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24575,'5'5'0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94 149 24575,'0'0'-8191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24575,'0'5'0,"0"6"0,0 2-8191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4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4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4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4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12 142 24575,'-6'0'0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4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4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24575,'5'5'0,"6"7"0,2 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19 126 24575,'6'0'0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24575,'0'6'0,"0"5"0,0 7 0,0 1-8191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142 165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173 142 24575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8:5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150 134 24575,'0'0'-8191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24575,'-5'0'0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24575,'0'-5'0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24575,'5'0'0,"1"5"0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13 24575,'0'6'0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0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173 126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1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2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9:2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2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2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2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14 24575,'0'-6'0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2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24575,'6'0'0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24575,'0'4'0,"0"8"0,0 6 0,0 0-8191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 24575,'-5'0'0,"-2"5"0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24575,'0'10'0,"0"3"-8191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126 134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7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0:4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1:1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1:1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11:1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 24575,'0'5'0,"0"7"0,0 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95 134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149 149 24575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126 118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 24575,'0'6'0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221 126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158 118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20 118 24575,'6'0'0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26 126 24575,'-6'0'0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110 126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79 130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15 126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110 130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47 142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 24575,'0'6'0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47 126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189 134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19 122 24575,'-6'0'0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157 126 24575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189 118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 24575,'0'6'0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78 126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24575,'10'5'0,"4"2"-8191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3 122 24575,'6'0'0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11 142 24575,'6'0'0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110 114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142 110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 24575,'0'6'0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54 130 24575,'-5'0'0,"-7"0"0,-6 0 0,-1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189 110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3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24575,'-5'5'0</inkml:trace>
  <inkml:trace contextRef="#ctx0" brushRef="#br0" timeOffset="1">302 680 24575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6 110 24575,'6'0'0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79 102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213 142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94 225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31 118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157 106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47 102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 24575,'0'6'0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142 110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79 118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98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5 24575,'0'6'0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10 110 24575,'6'0'0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15 150 24575,'6'0'0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63 114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126 104 24575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  <inkml:trace contextRef="#ctx0" brushRef="#br0" timeOffset="1">414 119 24575,'0'5'0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24575,'0'5'0,"0"7"0,0 2-8191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17 236 24575,'6'0'0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92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94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24575,'0'5'0,"10"2"0,4-1-8191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4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12 24575,'0'6'0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4:5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17 24575,'0'-6'0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4:5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24575,'5'0'0,"2"-5"0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24575,'0'5'0</inkml:trace>
  <inkml:trace contextRef="#ctx0" brushRef="#br0" timeOffset="1">0 297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24575,'5'0'0,"2"5"0,4 2 0,6-1 0,5-1 0,3-2 0,-2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3:1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133 133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1">149 90 24575,'0'5'0,"5"1"0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2:05:0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24575,'5'0'0,"6"5"0,3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3DA6-D775-42CD-AD62-A64DEB9EF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29456-2360-475E-8C24-63CD40BC6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6C24-DE05-4ABF-85A1-1A6A8084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E759-8883-446F-8E41-4E48FDD8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8066-4285-4895-9826-D8B60E01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9FE1-B4DB-4A3F-B668-F41047B2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82468-B23C-4A26-A867-05402FCF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1F65-E21A-46C5-8E63-BBC46285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454E-5124-4E67-BE78-01FEC98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BAF46-A0CA-4502-9A8F-C15A3546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21B44-94EC-4B77-A5E9-7CE3C500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3151-1FF6-41CB-AB07-0122F2C7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9ADB-B166-4B39-840A-A142AA2A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B1896-C5EA-4B0F-BE8C-52750AAD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BA07-12CA-471A-B259-EDA5E00B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FF13-F291-47E2-B098-54FFA187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155F-DB45-4DCF-B5DF-AC41D31C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DF05-4A1A-403D-8795-08E29814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189A-A6BE-4679-B755-564A8AA7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E0A4-4927-4790-AA6B-60A54770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2BDB-D9EF-4CEC-83EC-5952C0E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1732-03A3-4EFE-9632-AD9F58C2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0ADE-D5A2-43C8-A232-FBE378A7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DE15-861A-412D-9CAC-775C3A3A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B121-4AA0-4AEF-8A34-83E09815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4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F1B1-1A06-4B06-B707-D012C271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E7C6-A70A-4579-A930-A56C510CD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93460-28C0-4BF5-A8E2-2D5A5DFA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EB945-DE89-479F-88EF-1F5142C7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17ACC-1C9A-4F8C-871A-47155D4B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EA13-D052-4FA8-B65C-B3B89AB7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02F7-B861-4C47-9BAD-07A33F5C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AEEB4-3888-47D9-9685-D89F961E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23807-E7E1-475E-928A-3327F9787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BAE22-B65B-4570-866B-40D63DF75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9B887-5A81-496E-89B7-53FB18370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80E97-921B-417F-BF46-0AF67C79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68A46-628E-4F08-A792-180D2F85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DC72F-B664-470B-B39B-8907BFE5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8B0D-4EA9-4BAC-8C07-4D7CA714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0EEFE-2B59-4226-97A0-E892D99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09BC4-917B-4EB0-9538-6B3A4314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2E932-A0F8-49F2-A6FB-6E1068A9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08B51-EDF0-44C8-8160-DDAA52D8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35556-3B91-4CB1-8507-3DDF997C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DF78-EE83-4DC7-A70B-A98B50B5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1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0D69-C655-410C-95DE-089ABA35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95C7-E725-4193-8F88-FA7328A9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57043-C328-4E31-8CC0-C4436768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DDD6D-DCD4-4860-B555-4E0952F3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C939F-8A72-4894-8874-FB6C8234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FC0D-3919-42A2-B0BB-45903EE2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9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ADBA-2CED-42DF-8A83-B324C766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06171-E95E-44D0-B0A8-D4731132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E362B-C9A3-48AC-AF04-07DE8C09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1FD68-16EC-4477-99C1-05F688D8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E8222-A981-4371-913F-8E48C0D1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83797-49F0-4643-8C48-3B1B4086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B49C0-598B-4D4F-9A50-2A4EE190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EECAC-90BC-42CD-9531-0501AE7E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001A-8A08-4C33-B086-5A2F7A98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A9C2-848F-4713-B623-710E19CBEF1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6A4F-8B0A-43EB-AEFA-EB6980715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FE8D-F186-4BD3-AE1C-2DA5BCBF9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370C-B4E8-4F7F-9236-43B9E38E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4.xml"/><Relationship Id="rId299" Type="http://schemas.openxmlformats.org/officeDocument/2006/relationships/customXml" Target="../ink/ink275.xml"/><Relationship Id="rId21" Type="http://schemas.openxmlformats.org/officeDocument/2006/relationships/customXml" Target="../ink/ink17.xml"/><Relationship Id="rId63" Type="http://schemas.openxmlformats.org/officeDocument/2006/relationships/customXml" Target="../ink/ink56.xml"/><Relationship Id="rId159" Type="http://schemas.openxmlformats.org/officeDocument/2006/relationships/customXml" Target="../ink/ink140.xml"/><Relationship Id="rId170" Type="http://schemas.openxmlformats.org/officeDocument/2006/relationships/customXml" Target="../ink/ink149.xml"/><Relationship Id="rId226" Type="http://schemas.openxmlformats.org/officeDocument/2006/relationships/customXml" Target="../ink/ink202.xml"/><Relationship Id="rId268" Type="http://schemas.openxmlformats.org/officeDocument/2006/relationships/customXml" Target="../ink/ink244.xml"/><Relationship Id="rId32" Type="http://schemas.openxmlformats.org/officeDocument/2006/relationships/customXml" Target="../ink/ink28.xml"/><Relationship Id="rId74" Type="http://schemas.openxmlformats.org/officeDocument/2006/relationships/customXml" Target="../ink/ink66.xml"/><Relationship Id="rId128" Type="http://schemas.openxmlformats.org/officeDocument/2006/relationships/customXml" Target="../ink/ink112.xml"/><Relationship Id="rId5" Type="http://schemas.openxmlformats.org/officeDocument/2006/relationships/customXml" Target="../ink/ink2.xml"/><Relationship Id="rId181" Type="http://schemas.openxmlformats.org/officeDocument/2006/relationships/customXml" Target="../ink/ink159.xml"/><Relationship Id="rId237" Type="http://schemas.openxmlformats.org/officeDocument/2006/relationships/customXml" Target="../ink/ink213.xml"/><Relationship Id="rId279" Type="http://schemas.openxmlformats.org/officeDocument/2006/relationships/customXml" Target="../ink/ink255.xml"/><Relationship Id="rId43" Type="http://schemas.openxmlformats.org/officeDocument/2006/relationships/customXml" Target="../ink/ink38.xml"/><Relationship Id="rId139" Type="http://schemas.openxmlformats.org/officeDocument/2006/relationships/customXml" Target="../ink/ink121.xml"/><Relationship Id="rId290" Type="http://schemas.openxmlformats.org/officeDocument/2006/relationships/customXml" Target="../ink/ink266.xml"/><Relationship Id="rId85" Type="http://schemas.openxmlformats.org/officeDocument/2006/relationships/customXml" Target="../ink/ink76.xml"/><Relationship Id="rId150" Type="http://schemas.openxmlformats.org/officeDocument/2006/relationships/customXml" Target="../ink/ink132.xml"/><Relationship Id="rId192" Type="http://schemas.openxmlformats.org/officeDocument/2006/relationships/customXml" Target="../ink/ink169.xml"/><Relationship Id="rId206" Type="http://schemas.openxmlformats.org/officeDocument/2006/relationships/customXml" Target="../ink/ink183.xml"/><Relationship Id="rId248" Type="http://schemas.openxmlformats.org/officeDocument/2006/relationships/customXml" Target="../ink/ink224.xml"/><Relationship Id="rId12" Type="http://schemas.openxmlformats.org/officeDocument/2006/relationships/customXml" Target="../ink/ink9.xml"/><Relationship Id="rId108" Type="http://schemas.openxmlformats.org/officeDocument/2006/relationships/customXml" Target="../ink/ink95.xml"/><Relationship Id="rId54" Type="http://schemas.openxmlformats.org/officeDocument/2006/relationships/image" Target="../media/image60.png"/><Relationship Id="rId96" Type="http://schemas.openxmlformats.org/officeDocument/2006/relationships/customXml" Target="../ink/ink86.xml"/><Relationship Id="rId161" Type="http://schemas.openxmlformats.org/officeDocument/2006/relationships/image" Target="../media/image74.png"/><Relationship Id="rId217" Type="http://schemas.openxmlformats.org/officeDocument/2006/relationships/customXml" Target="../ink/ink193.xml"/><Relationship Id="rId6" Type="http://schemas.openxmlformats.org/officeDocument/2006/relationships/customXml" Target="../ink/ink3.xml"/><Relationship Id="rId238" Type="http://schemas.openxmlformats.org/officeDocument/2006/relationships/customXml" Target="../ink/ink214.xml"/><Relationship Id="rId259" Type="http://schemas.openxmlformats.org/officeDocument/2006/relationships/customXml" Target="../ink/ink235.xml"/><Relationship Id="rId23" Type="http://schemas.openxmlformats.org/officeDocument/2006/relationships/customXml" Target="../ink/ink19.xml"/><Relationship Id="rId119" Type="http://schemas.openxmlformats.org/officeDocument/2006/relationships/image" Target="../media/image68.png"/><Relationship Id="rId270" Type="http://schemas.openxmlformats.org/officeDocument/2006/relationships/customXml" Target="../ink/ink246.xml"/><Relationship Id="rId291" Type="http://schemas.openxmlformats.org/officeDocument/2006/relationships/customXml" Target="../ink/ink267.xml"/><Relationship Id="rId44" Type="http://schemas.openxmlformats.org/officeDocument/2006/relationships/customXml" Target="../ink/ink39.xml"/><Relationship Id="rId65" Type="http://schemas.openxmlformats.org/officeDocument/2006/relationships/image" Target="../media/image62.png"/><Relationship Id="rId86" Type="http://schemas.openxmlformats.org/officeDocument/2006/relationships/customXml" Target="../ink/ink77.xml"/><Relationship Id="rId130" Type="http://schemas.openxmlformats.org/officeDocument/2006/relationships/image" Target="../media/image71.png"/><Relationship Id="rId151" Type="http://schemas.openxmlformats.org/officeDocument/2006/relationships/customXml" Target="../ink/ink133.xml"/><Relationship Id="rId172" Type="http://schemas.openxmlformats.org/officeDocument/2006/relationships/customXml" Target="../ink/ink151.xml"/><Relationship Id="rId193" Type="http://schemas.openxmlformats.org/officeDocument/2006/relationships/customXml" Target="../ink/ink170.xml"/><Relationship Id="rId207" Type="http://schemas.openxmlformats.org/officeDocument/2006/relationships/customXml" Target="../ink/ink184.xml"/><Relationship Id="rId228" Type="http://schemas.openxmlformats.org/officeDocument/2006/relationships/customXml" Target="../ink/ink204.xml"/><Relationship Id="rId249" Type="http://schemas.openxmlformats.org/officeDocument/2006/relationships/customXml" Target="../ink/ink225.xml"/><Relationship Id="rId13" Type="http://schemas.openxmlformats.org/officeDocument/2006/relationships/customXml" Target="../ink/ink10.xml"/><Relationship Id="rId109" Type="http://schemas.openxmlformats.org/officeDocument/2006/relationships/customXml" Target="../ink/ink96.xml"/><Relationship Id="rId260" Type="http://schemas.openxmlformats.org/officeDocument/2006/relationships/customXml" Target="../ink/ink236.xml"/><Relationship Id="rId281" Type="http://schemas.openxmlformats.org/officeDocument/2006/relationships/customXml" Target="../ink/ink257.xml"/><Relationship Id="rId34" Type="http://schemas.openxmlformats.org/officeDocument/2006/relationships/customXml" Target="../ink/ink29.xml"/><Relationship Id="rId55" Type="http://schemas.openxmlformats.org/officeDocument/2006/relationships/customXml" Target="../ink/ink49.xml"/><Relationship Id="rId76" Type="http://schemas.openxmlformats.org/officeDocument/2006/relationships/customXml" Target="../ink/ink68.xml"/><Relationship Id="rId97" Type="http://schemas.openxmlformats.org/officeDocument/2006/relationships/customXml" Target="../ink/ink87.xml"/><Relationship Id="rId120" Type="http://schemas.openxmlformats.org/officeDocument/2006/relationships/customXml" Target="../ink/ink106.xml"/><Relationship Id="rId141" Type="http://schemas.openxmlformats.org/officeDocument/2006/relationships/customXml" Target="../ink/ink123.xml"/><Relationship Id="rId7" Type="http://schemas.openxmlformats.org/officeDocument/2006/relationships/customXml" Target="../ink/ink4.xml"/><Relationship Id="rId162" Type="http://schemas.openxmlformats.org/officeDocument/2006/relationships/customXml" Target="../ink/ink142.xml"/><Relationship Id="rId183" Type="http://schemas.openxmlformats.org/officeDocument/2006/relationships/customXml" Target="../ink/ink160.xml"/><Relationship Id="rId218" Type="http://schemas.openxmlformats.org/officeDocument/2006/relationships/customXml" Target="../ink/ink194.xml"/><Relationship Id="rId239" Type="http://schemas.openxmlformats.org/officeDocument/2006/relationships/customXml" Target="../ink/ink215.xml"/><Relationship Id="rId250" Type="http://schemas.openxmlformats.org/officeDocument/2006/relationships/customXml" Target="../ink/ink226.xml"/><Relationship Id="rId271" Type="http://schemas.openxmlformats.org/officeDocument/2006/relationships/customXml" Target="../ink/ink247.xml"/><Relationship Id="rId292" Type="http://schemas.openxmlformats.org/officeDocument/2006/relationships/customXml" Target="../ink/ink268.xml"/><Relationship Id="rId24" Type="http://schemas.openxmlformats.org/officeDocument/2006/relationships/customXml" Target="../ink/ink20.xml"/><Relationship Id="rId45" Type="http://schemas.openxmlformats.org/officeDocument/2006/relationships/customXml" Target="../ink/ink40.xml"/><Relationship Id="rId66" Type="http://schemas.openxmlformats.org/officeDocument/2006/relationships/customXml" Target="../ink/ink58.xml"/><Relationship Id="rId87" Type="http://schemas.openxmlformats.org/officeDocument/2006/relationships/image" Target="../media/image64.png"/><Relationship Id="rId110" Type="http://schemas.openxmlformats.org/officeDocument/2006/relationships/customXml" Target="../ink/ink97.xml"/><Relationship Id="rId131" Type="http://schemas.openxmlformats.org/officeDocument/2006/relationships/customXml" Target="../ink/ink114.xml"/><Relationship Id="rId152" Type="http://schemas.openxmlformats.org/officeDocument/2006/relationships/customXml" Target="../ink/ink134.xml"/><Relationship Id="rId173" Type="http://schemas.openxmlformats.org/officeDocument/2006/relationships/image" Target="../media/image76.png"/><Relationship Id="rId194" Type="http://schemas.openxmlformats.org/officeDocument/2006/relationships/customXml" Target="../ink/ink171.xml"/><Relationship Id="rId208" Type="http://schemas.openxmlformats.org/officeDocument/2006/relationships/customXml" Target="../ink/ink185.xml"/><Relationship Id="rId229" Type="http://schemas.openxmlformats.org/officeDocument/2006/relationships/customXml" Target="../ink/ink205.xml"/><Relationship Id="rId240" Type="http://schemas.openxmlformats.org/officeDocument/2006/relationships/customXml" Target="../ink/ink216.xml"/><Relationship Id="rId261" Type="http://schemas.openxmlformats.org/officeDocument/2006/relationships/customXml" Target="../ink/ink237.xml"/><Relationship Id="rId14" Type="http://schemas.openxmlformats.org/officeDocument/2006/relationships/customXml" Target="../ink/ink11.xml"/><Relationship Id="rId35" Type="http://schemas.openxmlformats.org/officeDocument/2006/relationships/customXml" Target="../ink/ink30.xml"/><Relationship Id="rId56" Type="http://schemas.openxmlformats.org/officeDocument/2006/relationships/customXml" Target="../ink/ink50.xml"/><Relationship Id="rId77" Type="http://schemas.openxmlformats.org/officeDocument/2006/relationships/customXml" Target="../ink/ink69.xml"/><Relationship Id="rId100" Type="http://schemas.openxmlformats.org/officeDocument/2006/relationships/customXml" Target="../ink/ink89.xml"/><Relationship Id="rId282" Type="http://schemas.openxmlformats.org/officeDocument/2006/relationships/customXml" Target="../ink/ink258.xml"/><Relationship Id="rId8" Type="http://schemas.openxmlformats.org/officeDocument/2006/relationships/customXml" Target="../ink/ink5.xml"/><Relationship Id="rId98" Type="http://schemas.openxmlformats.org/officeDocument/2006/relationships/customXml" Target="../ink/ink88.xml"/><Relationship Id="rId121" Type="http://schemas.openxmlformats.org/officeDocument/2006/relationships/customXml" Target="../ink/ink107.xml"/><Relationship Id="rId142" Type="http://schemas.openxmlformats.org/officeDocument/2006/relationships/customXml" Target="../ink/ink124.xml"/><Relationship Id="rId163" Type="http://schemas.openxmlformats.org/officeDocument/2006/relationships/customXml" Target="../ink/ink143.xml"/><Relationship Id="rId184" Type="http://schemas.openxmlformats.org/officeDocument/2006/relationships/customXml" Target="../ink/ink161.xml"/><Relationship Id="rId219" Type="http://schemas.openxmlformats.org/officeDocument/2006/relationships/customXml" Target="../ink/ink195.xml"/><Relationship Id="rId230" Type="http://schemas.openxmlformats.org/officeDocument/2006/relationships/customXml" Target="../ink/ink206.xml"/><Relationship Id="rId251" Type="http://schemas.openxmlformats.org/officeDocument/2006/relationships/customXml" Target="../ink/ink227.xml"/><Relationship Id="rId25" Type="http://schemas.openxmlformats.org/officeDocument/2006/relationships/customXml" Target="../ink/ink21.xml"/><Relationship Id="rId46" Type="http://schemas.openxmlformats.org/officeDocument/2006/relationships/customXml" Target="../ink/ink41.xml"/><Relationship Id="rId67" Type="http://schemas.openxmlformats.org/officeDocument/2006/relationships/customXml" Target="../ink/ink59.xml"/><Relationship Id="rId272" Type="http://schemas.openxmlformats.org/officeDocument/2006/relationships/customXml" Target="../ink/ink248.xml"/><Relationship Id="rId293" Type="http://schemas.openxmlformats.org/officeDocument/2006/relationships/customXml" Target="../ink/ink269.xml"/><Relationship Id="rId88" Type="http://schemas.openxmlformats.org/officeDocument/2006/relationships/customXml" Target="../ink/ink78.xml"/><Relationship Id="rId111" Type="http://schemas.openxmlformats.org/officeDocument/2006/relationships/customXml" Target="../ink/ink98.xml"/><Relationship Id="rId132" Type="http://schemas.openxmlformats.org/officeDocument/2006/relationships/customXml" Target="../ink/ink115.xml"/><Relationship Id="rId153" Type="http://schemas.openxmlformats.org/officeDocument/2006/relationships/image" Target="../media/image73.png"/><Relationship Id="rId174" Type="http://schemas.openxmlformats.org/officeDocument/2006/relationships/customXml" Target="../ink/ink152.xml"/><Relationship Id="rId195" Type="http://schemas.openxmlformats.org/officeDocument/2006/relationships/customXml" Target="../ink/ink172.xml"/><Relationship Id="rId209" Type="http://schemas.openxmlformats.org/officeDocument/2006/relationships/customXml" Target="../ink/ink186.xml"/><Relationship Id="rId220" Type="http://schemas.openxmlformats.org/officeDocument/2006/relationships/customXml" Target="../ink/ink196.xml"/><Relationship Id="rId241" Type="http://schemas.openxmlformats.org/officeDocument/2006/relationships/customXml" Target="../ink/ink217.xml"/><Relationship Id="rId15" Type="http://schemas.openxmlformats.org/officeDocument/2006/relationships/image" Target="../media/image58.png"/><Relationship Id="rId36" Type="http://schemas.openxmlformats.org/officeDocument/2006/relationships/customXml" Target="../ink/ink31.xml"/><Relationship Id="rId57" Type="http://schemas.openxmlformats.org/officeDocument/2006/relationships/customXml" Target="../ink/ink51.xml"/><Relationship Id="rId262" Type="http://schemas.openxmlformats.org/officeDocument/2006/relationships/customXml" Target="../ink/ink238.xml"/><Relationship Id="rId283" Type="http://schemas.openxmlformats.org/officeDocument/2006/relationships/customXml" Target="../ink/ink259.xml"/><Relationship Id="rId78" Type="http://schemas.openxmlformats.org/officeDocument/2006/relationships/customXml" Target="../ink/ink70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image" Target="../media/image69.png"/><Relationship Id="rId143" Type="http://schemas.openxmlformats.org/officeDocument/2006/relationships/customXml" Target="../ink/ink125.xml"/><Relationship Id="rId164" Type="http://schemas.openxmlformats.org/officeDocument/2006/relationships/customXml" Target="../ink/ink144.xml"/><Relationship Id="rId185" Type="http://schemas.openxmlformats.org/officeDocument/2006/relationships/customXml" Target="../ink/ink162.xml"/><Relationship Id="rId9" Type="http://schemas.openxmlformats.org/officeDocument/2006/relationships/customXml" Target="../ink/ink6.xml"/><Relationship Id="rId210" Type="http://schemas.openxmlformats.org/officeDocument/2006/relationships/customXml" Target="../ink/ink187.xml"/><Relationship Id="rId26" Type="http://schemas.openxmlformats.org/officeDocument/2006/relationships/customXml" Target="../ink/ink22.xml"/><Relationship Id="rId231" Type="http://schemas.openxmlformats.org/officeDocument/2006/relationships/customXml" Target="../ink/ink207.xml"/><Relationship Id="rId252" Type="http://schemas.openxmlformats.org/officeDocument/2006/relationships/customXml" Target="../ink/ink228.xml"/><Relationship Id="rId273" Type="http://schemas.openxmlformats.org/officeDocument/2006/relationships/customXml" Target="../ink/ink249.xml"/><Relationship Id="rId294" Type="http://schemas.openxmlformats.org/officeDocument/2006/relationships/customXml" Target="../ink/ink270.xml"/><Relationship Id="rId47" Type="http://schemas.openxmlformats.org/officeDocument/2006/relationships/customXml" Target="../ink/ink42.xml"/><Relationship Id="rId68" Type="http://schemas.openxmlformats.org/officeDocument/2006/relationships/customXml" Target="../ink/ink60.xml"/><Relationship Id="rId89" Type="http://schemas.openxmlformats.org/officeDocument/2006/relationships/customXml" Target="../ink/ink79.xml"/><Relationship Id="rId112" Type="http://schemas.openxmlformats.org/officeDocument/2006/relationships/customXml" Target="../ink/ink99.xml"/><Relationship Id="rId133" Type="http://schemas.openxmlformats.org/officeDocument/2006/relationships/image" Target="../media/image72.png"/><Relationship Id="rId154" Type="http://schemas.openxmlformats.org/officeDocument/2006/relationships/customXml" Target="../ink/ink135.xml"/><Relationship Id="rId175" Type="http://schemas.openxmlformats.org/officeDocument/2006/relationships/customXml" Target="../ink/ink153.xml"/><Relationship Id="rId196" Type="http://schemas.openxmlformats.org/officeDocument/2006/relationships/customXml" Target="../ink/ink173.xml"/><Relationship Id="rId200" Type="http://schemas.openxmlformats.org/officeDocument/2006/relationships/customXml" Target="../ink/ink177.xml"/><Relationship Id="rId16" Type="http://schemas.openxmlformats.org/officeDocument/2006/relationships/customXml" Target="../ink/ink12.xml"/><Relationship Id="rId221" Type="http://schemas.openxmlformats.org/officeDocument/2006/relationships/customXml" Target="../ink/ink197.xml"/><Relationship Id="rId242" Type="http://schemas.openxmlformats.org/officeDocument/2006/relationships/customXml" Target="../ink/ink218.xml"/><Relationship Id="rId263" Type="http://schemas.openxmlformats.org/officeDocument/2006/relationships/customXml" Target="../ink/ink239.xml"/><Relationship Id="rId284" Type="http://schemas.openxmlformats.org/officeDocument/2006/relationships/customXml" Target="../ink/ink260.xml"/><Relationship Id="rId37" Type="http://schemas.openxmlformats.org/officeDocument/2006/relationships/customXml" Target="../ink/ink32.xml"/><Relationship Id="rId58" Type="http://schemas.openxmlformats.org/officeDocument/2006/relationships/customXml" Target="../ink/ink52.xml"/><Relationship Id="rId79" Type="http://schemas.openxmlformats.org/officeDocument/2006/relationships/customXml" Target="../ink/ink71.xml"/><Relationship Id="rId102" Type="http://schemas.openxmlformats.org/officeDocument/2006/relationships/customXml" Target="../ink/ink90.xml"/><Relationship Id="rId123" Type="http://schemas.openxmlformats.org/officeDocument/2006/relationships/customXml" Target="../ink/ink108.xml"/><Relationship Id="rId144" Type="http://schemas.openxmlformats.org/officeDocument/2006/relationships/customXml" Target="../ink/ink126.xml"/><Relationship Id="rId90" Type="http://schemas.openxmlformats.org/officeDocument/2006/relationships/customXml" Target="../ink/ink80.xml"/><Relationship Id="rId165" Type="http://schemas.openxmlformats.org/officeDocument/2006/relationships/image" Target="../media/image75.png"/><Relationship Id="rId186" Type="http://schemas.openxmlformats.org/officeDocument/2006/relationships/customXml" Target="../ink/ink163.xml"/><Relationship Id="rId211" Type="http://schemas.openxmlformats.org/officeDocument/2006/relationships/customXml" Target="../ink/ink188.xml"/><Relationship Id="rId232" Type="http://schemas.openxmlformats.org/officeDocument/2006/relationships/customXml" Target="../ink/ink208.xml"/><Relationship Id="rId253" Type="http://schemas.openxmlformats.org/officeDocument/2006/relationships/customXml" Target="../ink/ink229.xml"/><Relationship Id="rId274" Type="http://schemas.openxmlformats.org/officeDocument/2006/relationships/customXml" Target="../ink/ink250.xml"/><Relationship Id="rId295" Type="http://schemas.openxmlformats.org/officeDocument/2006/relationships/customXml" Target="../ink/ink271.xml"/><Relationship Id="rId27" Type="http://schemas.openxmlformats.org/officeDocument/2006/relationships/customXml" Target="../ink/ink23.xml"/><Relationship Id="rId48" Type="http://schemas.openxmlformats.org/officeDocument/2006/relationships/customXml" Target="../ink/ink43.xml"/><Relationship Id="rId69" Type="http://schemas.openxmlformats.org/officeDocument/2006/relationships/customXml" Target="../ink/ink61.xml"/><Relationship Id="rId113" Type="http://schemas.openxmlformats.org/officeDocument/2006/relationships/customXml" Target="../ink/ink100.xml"/><Relationship Id="rId134" Type="http://schemas.openxmlformats.org/officeDocument/2006/relationships/customXml" Target="../ink/ink116.xml"/><Relationship Id="rId80" Type="http://schemas.openxmlformats.org/officeDocument/2006/relationships/customXml" Target="../ink/ink72.xml"/><Relationship Id="rId155" Type="http://schemas.openxmlformats.org/officeDocument/2006/relationships/customXml" Target="../ink/ink136.xml"/><Relationship Id="rId176" Type="http://schemas.openxmlformats.org/officeDocument/2006/relationships/customXml" Target="../ink/ink154.xml"/><Relationship Id="rId197" Type="http://schemas.openxmlformats.org/officeDocument/2006/relationships/customXml" Target="../ink/ink174.xml"/><Relationship Id="rId201" Type="http://schemas.openxmlformats.org/officeDocument/2006/relationships/customXml" Target="../ink/ink178.xml"/><Relationship Id="rId222" Type="http://schemas.openxmlformats.org/officeDocument/2006/relationships/customXml" Target="../ink/ink198.xml"/><Relationship Id="rId243" Type="http://schemas.openxmlformats.org/officeDocument/2006/relationships/customXml" Target="../ink/ink219.xml"/><Relationship Id="rId264" Type="http://schemas.openxmlformats.org/officeDocument/2006/relationships/customXml" Target="../ink/ink240.xml"/><Relationship Id="rId285" Type="http://schemas.openxmlformats.org/officeDocument/2006/relationships/customXml" Target="../ink/ink261.xml"/><Relationship Id="rId17" Type="http://schemas.openxmlformats.org/officeDocument/2006/relationships/customXml" Target="../ink/ink13.xml"/><Relationship Id="rId38" Type="http://schemas.openxmlformats.org/officeDocument/2006/relationships/customXml" Target="../ink/ink33.xml"/><Relationship Id="rId59" Type="http://schemas.openxmlformats.org/officeDocument/2006/relationships/customXml" Target="../ink/ink53.xml"/><Relationship Id="rId103" Type="http://schemas.openxmlformats.org/officeDocument/2006/relationships/customXml" Target="../ink/ink91.xml"/><Relationship Id="rId124" Type="http://schemas.openxmlformats.org/officeDocument/2006/relationships/customXml" Target="../ink/ink109.xml"/><Relationship Id="rId70" Type="http://schemas.openxmlformats.org/officeDocument/2006/relationships/customXml" Target="../ink/ink62.xml"/><Relationship Id="rId91" Type="http://schemas.openxmlformats.org/officeDocument/2006/relationships/customXml" Target="../ink/ink81.xml"/><Relationship Id="rId145" Type="http://schemas.openxmlformats.org/officeDocument/2006/relationships/customXml" Target="../ink/ink127.xml"/><Relationship Id="rId166" Type="http://schemas.openxmlformats.org/officeDocument/2006/relationships/customXml" Target="../ink/ink145.xml"/><Relationship Id="rId187" Type="http://schemas.openxmlformats.org/officeDocument/2006/relationships/customXml" Target="../ink/ink16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9.xml"/><Relationship Id="rId233" Type="http://schemas.openxmlformats.org/officeDocument/2006/relationships/customXml" Target="../ink/ink209.xml"/><Relationship Id="rId254" Type="http://schemas.openxmlformats.org/officeDocument/2006/relationships/customXml" Target="../ink/ink230.xml"/><Relationship Id="rId28" Type="http://schemas.openxmlformats.org/officeDocument/2006/relationships/customXml" Target="../ink/ink24.xml"/><Relationship Id="rId49" Type="http://schemas.openxmlformats.org/officeDocument/2006/relationships/customXml" Target="../ink/ink44.xml"/><Relationship Id="rId114" Type="http://schemas.openxmlformats.org/officeDocument/2006/relationships/customXml" Target="../ink/ink101.xml"/><Relationship Id="rId275" Type="http://schemas.openxmlformats.org/officeDocument/2006/relationships/customXml" Target="../ink/ink251.xml"/><Relationship Id="rId296" Type="http://schemas.openxmlformats.org/officeDocument/2006/relationships/customXml" Target="../ink/ink272.xml"/><Relationship Id="rId300" Type="http://schemas.openxmlformats.org/officeDocument/2006/relationships/customXml" Target="../ink/ink276.xml"/><Relationship Id="rId60" Type="http://schemas.openxmlformats.org/officeDocument/2006/relationships/image" Target="../media/image61.png"/><Relationship Id="rId81" Type="http://schemas.openxmlformats.org/officeDocument/2006/relationships/image" Target="../media/image63.png"/><Relationship Id="rId135" Type="http://schemas.openxmlformats.org/officeDocument/2006/relationships/customXml" Target="../ink/ink117.xml"/><Relationship Id="rId156" Type="http://schemas.openxmlformats.org/officeDocument/2006/relationships/customXml" Target="../ink/ink137.xml"/><Relationship Id="rId177" Type="http://schemas.openxmlformats.org/officeDocument/2006/relationships/customXml" Target="../ink/ink155.xml"/><Relationship Id="rId198" Type="http://schemas.openxmlformats.org/officeDocument/2006/relationships/customXml" Target="../ink/ink175.xml"/><Relationship Id="rId202" Type="http://schemas.openxmlformats.org/officeDocument/2006/relationships/customXml" Target="../ink/ink179.xml"/><Relationship Id="rId223" Type="http://schemas.openxmlformats.org/officeDocument/2006/relationships/customXml" Target="../ink/ink199.xml"/><Relationship Id="rId244" Type="http://schemas.openxmlformats.org/officeDocument/2006/relationships/customXml" Target="../ink/ink220.xml"/><Relationship Id="rId18" Type="http://schemas.openxmlformats.org/officeDocument/2006/relationships/customXml" Target="../ink/ink14.xml"/><Relationship Id="rId39" Type="http://schemas.openxmlformats.org/officeDocument/2006/relationships/customXml" Target="../ink/ink34.xml"/><Relationship Id="rId265" Type="http://schemas.openxmlformats.org/officeDocument/2006/relationships/customXml" Target="../ink/ink241.xml"/><Relationship Id="rId286" Type="http://schemas.openxmlformats.org/officeDocument/2006/relationships/customXml" Target="../ink/ink262.xml"/><Relationship Id="rId50" Type="http://schemas.openxmlformats.org/officeDocument/2006/relationships/customXml" Target="../ink/ink45.xml"/><Relationship Id="rId104" Type="http://schemas.openxmlformats.org/officeDocument/2006/relationships/customXml" Target="../ink/ink92.xml"/><Relationship Id="rId125" Type="http://schemas.openxmlformats.org/officeDocument/2006/relationships/image" Target="../media/image70.png"/><Relationship Id="rId146" Type="http://schemas.openxmlformats.org/officeDocument/2006/relationships/customXml" Target="../ink/ink128.xml"/><Relationship Id="rId167" Type="http://schemas.openxmlformats.org/officeDocument/2006/relationships/customXml" Target="../ink/ink146.xml"/><Relationship Id="rId188" Type="http://schemas.openxmlformats.org/officeDocument/2006/relationships/customXml" Target="../ink/ink165.xml"/><Relationship Id="rId71" Type="http://schemas.openxmlformats.org/officeDocument/2006/relationships/customXml" Target="../ink/ink63.xml"/><Relationship Id="rId92" Type="http://schemas.openxmlformats.org/officeDocument/2006/relationships/customXml" Target="../ink/ink82.xml"/><Relationship Id="rId213" Type="http://schemas.openxmlformats.org/officeDocument/2006/relationships/customXml" Target="../ink/ink190.xml"/><Relationship Id="rId234" Type="http://schemas.openxmlformats.org/officeDocument/2006/relationships/customXml" Target="../ink/ink210.xml"/><Relationship Id="rId2" Type="http://schemas.openxmlformats.org/officeDocument/2006/relationships/image" Target="../media/image27.png"/><Relationship Id="rId29" Type="http://schemas.openxmlformats.org/officeDocument/2006/relationships/customXml" Target="../ink/ink25.xml"/><Relationship Id="rId255" Type="http://schemas.openxmlformats.org/officeDocument/2006/relationships/customXml" Target="../ink/ink231.xml"/><Relationship Id="rId276" Type="http://schemas.openxmlformats.org/officeDocument/2006/relationships/customXml" Target="../ink/ink252.xml"/><Relationship Id="rId297" Type="http://schemas.openxmlformats.org/officeDocument/2006/relationships/customXml" Target="../ink/ink273.xml"/><Relationship Id="rId40" Type="http://schemas.openxmlformats.org/officeDocument/2006/relationships/customXml" Target="../ink/ink35.xml"/><Relationship Id="rId115" Type="http://schemas.openxmlformats.org/officeDocument/2006/relationships/customXml" Target="../ink/ink102.xml"/><Relationship Id="rId136" Type="http://schemas.openxmlformats.org/officeDocument/2006/relationships/customXml" Target="../ink/ink118.xml"/><Relationship Id="rId157" Type="http://schemas.openxmlformats.org/officeDocument/2006/relationships/customXml" Target="../ink/ink138.xml"/><Relationship Id="rId178" Type="http://schemas.openxmlformats.org/officeDocument/2006/relationships/customXml" Target="../ink/ink156.xml"/><Relationship Id="rId301" Type="http://schemas.openxmlformats.org/officeDocument/2006/relationships/customXml" Target="../ink/ink277.xml"/><Relationship Id="rId61" Type="http://schemas.openxmlformats.org/officeDocument/2006/relationships/customXml" Target="../ink/ink54.xml"/><Relationship Id="rId82" Type="http://schemas.openxmlformats.org/officeDocument/2006/relationships/customXml" Target="../ink/ink73.xml"/><Relationship Id="rId199" Type="http://schemas.openxmlformats.org/officeDocument/2006/relationships/customXml" Target="../ink/ink176.xml"/><Relationship Id="rId203" Type="http://schemas.openxmlformats.org/officeDocument/2006/relationships/customXml" Target="../ink/ink180.xml"/><Relationship Id="rId19" Type="http://schemas.openxmlformats.org/officeDocument/2006/relationships/customXml" Target="../ink/ink15.xml"/><Relationship Id="rId224" Type="http://schemas.openxmlformats.org/officeDocument/2006/relationships/customXml" Target="../ink/ink200.xml"/><Relationship Id="rId245" Type="http://schemas.openxmlformats.org/officeDocument/2006/relationships/customXml" Target="../ink/ink221.xml"/><Relationship Id="rId266" Type="http://schemas.openxmlformats.org/officeDocument/2006/relationships/customXml" Target="../ink/ink242.xml"/><Relationship Id="rId287" Type="http://schemas.openxmlformats.org/officeDocument/2006/relationships/customXml" Target="../ink/ink263.xml"/><Relationship Id="rId30" Type="http://schemas.openxmlformats.org/officeDocument/2006/relationships/customXml" Target="../ink/ink26.xml"/><Relationship Id="rId105" Type="http://schemas.openxmlformats.org/officeDocument/2006/relationships/image" Target="../media/image67.png"/><Relationship Id="rId126" Type="http://schemas.openxmlformats.org/officeDocument/2006/relationships/customXml" Target="../ink/ink110.xml"/><Relationship Id="rId147" Type="http://schemas.openxmlformats.org/officeDocument/2006/relationships/customXml" Target="../ink/ink129.xml"/><Relationship Id="rId168" Type="http://schemas.openxmlformats.org/officeDocument/2006/relationships/customXml" Target="../ink/ink147.xml"/><Relationship Id="rId51" Type="http://schemas.openxmlformats.org/officeDocument/2006/relationships/customXml" Target="../ink/ink46.xml"/><Relationship Id="rId72" Type="http://schemas.openxmlformats.org/officeDocument/2006/relationships/customXml" Target="../ink/ink64.xml"/><Relationship Id="rId93" Type="http://schemas.openxmlformats.org/officeDocument/2006/relationships/customXml" Target="../ink/ink83.xml"/><Relationship Id="rId189" Type="http://schemas.openxmlformats.org/officeDocument/2006/relationships/customXml" Target="../ink/ink166.xml"/><Relationship Id="rId3" Type="http://schemas.openxmlformats.org/officeDocument/2006/relationships/customXml" Target="../ink/ink1.xml"/><Relationship Id="rId214" Type="http://schemas.openxmlformats.org/officeDocument/2006/relationships/image" Target="../media/image78.png"/><Relationship Id="rId235" Type="http://schemas.openxmlformats.org/officeDocument/2006/relationships/customXml" Target="../ink/ink211.xml"/><Relationship Id="rId256" Type="http://schemas.openxmlformats.org/officeDocument/2006/relationships/customXml" Target="../ink/ink232.xml"/><Relationship Id="rId277" Type="http://schemas.openxmlformats.org/officeDocument/2006/relationships/customXml" Target="../ink/ink253.xml"/><Relationship Id="rId298" Type="http://schemas.openxmlformats.org/officeDocument/2006/relationships/customXml" Target="../ink/ink274.xml"/><Relationship Id="rId116" Type="http://schemas.openxmlformats.org/officeDocument/2006/relationships/customXml" Target="../ink/ink103.xml"/><Relationship Id="rId137" Type="http://schemas.openxmlformats.org/officeDocument/2006/relationships/customXml" Target="../ink/ink119.xml"/><Relationship Id="rId158" Type="http://schemas.openxmlformats.org/officeDocument/2006/relationships/customXml" Target="../ink/ink139.xml"/><Relationship Id="rId302" Type="http://schemas.openxmlformats.org/officeDocument/2006/relationships/customXml" Target="../ink/ink278.xml"/><Relationship Id="rId20" Type="http://schemas.openxmlformats.org/officeDocument/2006/relationships/customXml" Target="../ink/ink16.xml"/><Relationship Id="rId41" Type="http://schemas.openxmlformats.org/officeDocument/2006/relationships/customXml" Target="../ink/ink36.xml"/><Relationship Id="rId62" Type="http://schemas.openxmlformats.org/officeDocument/2006/relationships/customXml" Target="../ink/ink55.xml"/><Relationship Id="rId83" Type="http://schemas.openxmlformats.org/officeDocument/2006/relationships/customXml" Target="../ink/ink74.xml"/><Relationship Id="rId179" Type="http://schemas.openxmlformats.org/officeDocument/2006/relationships/customXml" Target="../ink/ink157.xml"/><Relationship Id="rId190" Type="http://schemas.openxmlformats.org/officeDocument/2006/relationships/customXml" Target="../ink/ink167.xml"/><Relationship Id="rId204" Type="http://schemas.openxmlformats.org/officeDocument/2006/relationships/customXml" Target="../ink/ink181.xml"/><Relationship Id="rId225" Type="http://schemas.openxmlformats.org/officeDocument/2006/relationships/customXml" Target="../ink/ink201.xml"/><Relationship Id="rId246" Type="http://schemas.openxmlformats.org/officeDocument/2006/relationships/customXml" Target="../ink/ink222.xml"/><Relationship Id="rId267" Type="http://schemas.openxmlformats.org/officeDocument/2006/relationships/customXml" Target="../ink/ink243.xml"/><Relationship Id="rId288" Type="http://schemas.openxmlformats.org/officeDocument/2006/relationships/customXml" Target="../ink/ink264.xml"/><Relationship Id="rId106" Type="http://schemas.openxmlformats.org/officeDocument/2006/relationships/customXml" Target="../ink/ink93.xml"/><Relationship Id="rId127" Type="http://schemas.openxmlformats.org/officeDocument/2006/relationships/customXml" Target="../ink/ink111.xml"/><Relationship Id="rId10" Type="http://schemas.openxmlformats.org/officeDocument/2006/relationships/customXml" Target="../ink/ink7.xml"/><Relationship Id="rId31" Type="http://schemas.openxmlformats.org/officeDocument/2006/relationships/customXml" Target="../ink/ink27.xml"/><Relationship Id="rId52" Type="http://schemas.openxmlformats.org/officeDocument/2006/relationships/customXml" Target="../ink/ink47.xml"/><Relationship Id="rId73" Type="http://schemas.openxmlformats.org/officeDocument/2006/relationships/customXml" Target="../ink/ink65.xml"/><Relationship Id="rId94" Type="http://schemas.openxmlformats.org/officeDocument/2006/relationships/customXml" Target="../ink/ink84.xml"/><Relationship Id="rId148" Type="http://schemas.openxmlformats.org/officeDocument/2006/relationships/customXml" Target="../ink/ink130.xml"/><Relationship Id="rId169" Type="http://schemas.openxmlformats.org/officeDocument/2006/relationships/customXml" Target="../ink/ink148.xml"/><Relationship Id="rId4" Type="http://schemas.openxmlformats.org/officeDocument/2006/relationships/image" Target="../media/image57.png"/><Relationship Id="rId180" Type="http://schemas.openxmlformats.org/officeDocument/2006/relationships/customXml" Target="../ink/ink158.xml"/><Relationship Id="rId215" Type="http://schemas.openxmlformats.org/officeDocument/2006/relationships/customXml" Target="../ink/ink191.xml"/><Relationship Id="rId236" Type="http://schemas.openxmlformats.org/officeDocument/2006/relationships/customXml" Target="../ink/ink212.xml"/><Relationship Id="rId257" Type="http://schemas.openxmlformats.org/officeDocument/2006/relationships/customXml" Target="../ink/ink233.xml"/><Relationship Id="rId278" Type="http://schemas.openxmlformats.org/officeDocument/2006/relationships/customXml" Target="../ink/ink254.xml"/><Relationship Id="rId42" Type="http://schemas.openxmlformats.org/officeDocument/2006/relationships/customXml" Target="../ink/ink37.xml"/><Relationship Id="rId84" Type="http://schemas.openxmlformats.org/officeDocument/2006/relationships/customXml" Target="../ink/ink75.xml"/><Relationship Id="rId138" Type="http://schemas.openxmlformats.org/officeDocument/2006/relationships/customXml" Target="../ink/ink120.xml"/><Relationship Id="rId191" Type="http://schemas.openxmlformats.org/officeDocument/2006/relationships/customXml" Target="../ink/ink168.xml"/><Relationship Id="rId205" Type="http://schemas.openxmlformats.org/officeDocument/2006/relationships/customXml" Target="../ink/ink182.xml"/><Relationship Id="rId247" Type="http://schemas.openxmlformats.org/officeDocument/2006/relationships/customXml" Target="../ink/ink223.xml"/><Relationship Id="rId107" Type="http://schemas.openxmlformats.org/officeDocument/2006/relationships/customXml" Target="../ink/ink94.xml"/><Relationship Id="rId289" Type="http://schemas.openxmlformats.org/officeDocument/2006/relationships/customXml" Target="../ink/ink265.xml"/><Relationship Id="rId11" Type="http://schemas.openxmlformats.org/officeDocument/2006/relationships/customXml" Target="../ink/ink8.xml"/><Relationship Id="rId53" Type="http://schemas.openxmlformats.org/officeDocument/2006/relationships/customXml" Target="../ink/ink48.xml"/><Relationship Id="rId149" Type="http://schemas.openxmlformats.org/officeDocument/2006/relationships/customXml" Target="../ink/ink131.xml"/><Relationship Id="rId95" Type="http://schemas.openxmlformats.org/officeDocument/2006/relationships/customXml" Target="../ink/ink85.xml"/><Relationship Id="rId160" Type="http://schemas.openxmlformats.org/officeDocument/2006/relationships/customXml" Target="../ink/ink141.xml"/><Relationship Id="rId216" Type="http://schemas.openxmlformats.org/officeDocument/2006/relationships/customXml" Target="../ink/ink192.xml"/><Relationship Id="rId258" Type="http://schemas.openxmlformats.org/officeDocument/2006/relationships/customXml" Target="../ink/ink234.xml"/><Relationship Id="rId22" Type="http://schemas.openxmlformats.org/officeDocument/2006/relationships/customXml" Target="../ink/ink18.xml"/><Relationship Id="rId64" Type="http://schemas.openxmlformats.org/officeDocument/2006/relationships/customXml" Target="../ink/ink57.xml"/><Relationship Id="rId118" Type="http://schemas.openxmlformats.org/officeDocument/2006/relationships/customXml" Target="../ink/ink105.xml"/><Relationship Id="rId171" Type="http://schemas.openxmlformats.org/officeDocument/2006/relationships/customXml" Target="../ink/ink150.xml"/><Relationship Id="rId227" Type="http://schemas.openxmlformats.org/officeDocument/2006/relationships/customXml" Target="../ink/ink203.xml"/><Relationship Id="rId269" Type="http://schemas.openxmlformats.org/officeDocument/2006/relationships/customXml" Target="../ink/ink245.xml"/><Relationship Id="rId33" Type="http://schemas.openxmlformats.org/officeDocument/2006/relationships/image" Target="../media/image59.png"/><Relationship Id="rId129" Type="http://schemas.openxmlformats.org/officeDocument/2006/relationships/customXml" Target="../ink/ink113.xml"/><Relationship Id="rId280" Type="http://schemas.openxmlformats.org/officeDocument/2006/relationships/customXml" Target="../ink/ink256.xml"/><Relationship Id="rId75" Type="http://schemas.openxmlformats.org/officeDocument/2006/relationships/customXml" Target="../ink/ink67.xml"/><Relationship Id="rId140" Type="http://schemas.openxmlformats.org/officeDocument/2006/relationships/customXml" Target="../ink/ink122.xml"/><Relationship Id="rId182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svg"/><Relationship Id="rId21" Type="http://schemas.openxmlformats.org/officeDocument/2006/relationships/image" Target="../media/image48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5" Type="http://schemas.openxmlformats.org/officeDocument/2006/relationships/image" Target="../media/image52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24" Type="http://schemas.openxmlformats.org/officeDocument/2006/relationships/image" Target="../media/image51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31" Type="http://schemas.openxmlformats.org/officeDocument/2006/relationships/image" Target="../media/image80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svg"/><Relationship Id="rId30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D55-CC0F-446A-BAC2-7BA6D3977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Relevant stats</a:t>
            </a:r>
          </a:p>
        </p:txBody>
      </p:sp>
    </p:spTree>
    <p:extLst>
      <p:ext uri="{BB962C8B-B14F-4D97-AF65-F5344CB8AC3E}">
        <p14:creationId xmlns:p14="http://schemas.microsoft.com/office/powerpoint/2010/main" val="207602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EBB-7FAE-46B2-B0F6-3F4FA3B2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&amp; Standard Deviation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01DCA-A69D-4A2E-AA24-86DC7170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232" y="2475156"/>
            <a:ext cx="7762875" cy="7334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C57069-01E0-419B-842D-E19157E7C6A1}"/>
              </a:ext>
            </a:extLst>
          </p:cNvPr>
          <p:cNvSpPr/>
          <p:nvPr/>
        </p:nvSpPr>
        <p:spPr>
          <a:xfrm>
            <a:off x="299257" y="2562347"/>
            <a:ext cx="1588239" cy="559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7, 2, 4, 3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5EFCF-C194-417C-86CD-4D4521531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46" y="5312334"/>
            <a:ext cx="8772525" cy="647700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977EF09A-A396-44C6-B28D-E17AE232D5AE}"/>
              </a:ext>
            </a:extLst>
          </p:cNvPr>
          <p:cNvSpPr/>
          <p:nvPr/>
        </p:nvSpPr>
        <p:spPr>
          <a:xfrm>
            <a:off x="3370520" y="3073016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46B33E0-2C16-443D-9C47-CC5ACB74CB62}"/>
              </a:ext>
            </a:extLst>
          </p:cNvPr>
          <p:cNvSpPr/>
          <p:nvPr/>
        </p:nvSpPr>
        <p:spPr>
          <a:xfrm>
            <a:off x="4111808" y="3073016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8208A4EB-8574-4184-90C1-A5714CC0B1D2}"/>
              </a:ext>
            </a:extLst>
          </p:cNvPr>
          <p:cNvSpPr/>
          <p:nvPr/>
        </p:nvSpPr>
        <p:spPr>
          <a:xfrm>
            <a:off x="5213497" y="3063492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41077BB0-C1F6-49F6-93C3-4CA6AFF69001}"/>
              </a:ext>
            </a:extLst>
          </p:cNvPr>
          <p:cNvSpPr/>
          <p:nvPr/>
        </p:nvSpPr>
        <p:spPr>
          <a:xfrm>
            <a:off x="3745926" y="3076783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637F2034-D807-4AD6-BD91-82917ED6B190}"/>
              </a:ext>
            </a:extLst>
          </p:cNvPr>
          <p:cNvSpPr/>
          <p:nvPr/>
        </p:nvSpPr>
        <p:spPr>
          <a:xfrm>
            <a:off x="5445639" y="5805862"/>
            <a:ext cx="209108" cy="3083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DA99D33D-B2AF-4B42-BABE-60A1D9DA9204}"/>
              </a:ext>
            </a:extLst>
          </p:cNvPr>
          <p:cNvSpPr/>
          <p:nvPr/>
        </p:nvSpPr>
        <p:spPr>
          <a:xfrm>
            <a:off x="3164954" y="5805861"/>
            <a:ext cx="209108" cy="3083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4023357B-12EB-47E3-823C-1B84EE96642F}"/>
              </a:ext>
            </a:extLst>
          </p:cNvPr>
          <p:cNvSpPr/>
          <p:nvPr/>
        </p:nvSpPr>
        <p:spPr>
          <a:xfrm>
            <a:off x="7678922" y="5805860"/>
            <a:ext cx="209108" cy="3083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897BCE5-315E-4E78-B129-26EEA76FAFFE}"/>
              </a:ext>
            </a:extLst>
          </p:cNvPr>
          <p:cNvSpPr/>
          <p:nvPr/>
        </p:nvSpPr>
        <p:spPr>
          <a:xfrm>
            <a:off x="9959607" y="5773960"/>
            <a:ext cx="209108" cy="3083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5D30D97-1D3C-4526-B595-5FBCA8B2BF5D}"/>
              </a:ext>
            </a:extLst>
          </p:cNvPr>
          <p:cNvSpPr/>
          <p:nvPr/>
        </p:nvSpPr>
        <p:spPr>
          <a:xfrm>
            <a:off x="299257" y="5356663"/>
            <a:ext cx="1588239" cy="559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4, 12, 20, 28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3CF07-8BAE-4AED-8EC5-6D3572FD0A0B}"/>
              </a:ext>
            </a:extLst>
          </p:cNvPr>
          <p:cNvSpPr/>
          <p:nvPr/>
        </p:nvSpPr>
        <p:spPr>
          <a:xfrm>
            <a:off x="4111808" y="2562347"/>
            <a:ext cx="244549" cy="271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B23048-C682-4CF1-B009-BBB45F318741}"/>
              </a:ext>
            </a:extLst>
          </p:cNvPr>
          <p:cNvSpPr/>
          <p:nvPr/>
        </p:nvSpPr>
        <p:spPr>
          <a:xfrm>
            <a:off x="6510670" y="5365054"/>
            <a:ext cx="262270" cy="31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6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EBB-7FAE-46B2-B0F6-3F4FA3B2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Quartiles and IQR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FD6A4A-1834-4FE0-9C04-603B32E65042}"/>
              </a:ext>
            </a:extLst>
          </p:cNvPr>
          <p:cNvSpPr/>
          <p:nvPr/>
        </p:nvSpPr>
        <p:spPr>
          <a:xfrm>
            <a:off x="4359738" y="2105358"/>
            <a:ext cx="3176478" cy="5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2, 4, 5, 6, 12, 15, 20, 22, 28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C94489-8CFB-4223-A1D9-12EDA7671155}"/>
              </a:ext>
            </a:extLst>
          </p:cNvPr>
          <p:cNvSpPr/>
          <p:nvPr/>
        </p:nvSpPr>
        <p:spPr>
          <a:xfrm>
            <a:off x="4359738" y="4178596"/>
            <a:ext cx="3176478" cy="5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2, 4, 5, 6, 12, 15, 20, 22</a:t>
            </a:r>
          </a:p>
        </p:txBody>
      </p:sp>
    </p:spTree>
    <p:extLst>
      <p:ext uri="{BB962C8B-B14F-4D97-AF65-F5344CB8AC3E}">
        <p14:creationId xmlns:p14="http://schemas.microsoft.com/office/powerpoint/2010/main" val="89077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6769-AC39-46FF-A920-2CFFA777D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Pattern/Distribution</a:t>
            </a:r>
          </a:p>
        </p:txBody>
      </p:sp>
    </p:spTree>
    <p:extLst>
      <p:ext uri="{BB962C8B-B14F-4D97-AF65-F5344CB8AC3E}">
        <p14:creationId xmlns:p14="http://schemas.microsoft.com/office/powerpoint/2010/main" val="314530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3EB0BD-C2A4-4DB4-A798-A0698CB38FA9}"/>
              </a:ext>
            </a:extLst>
          </p:cNvPr>
          <p:cNvSpPr/>
          <p:nvPr/>
        </p:nvSpPr>
        <p:spPr>
          <a:xfrm>
            <a:off x="532435" y="254643"/>
            <a:ext cx="11273742" cy="613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183, </a:t>
            </a:r>
            <a:r>
              <a:rPr lang="en-US" sz="2000" b="1" dirty="0">
                <a:solidFill>
                  <a:schemeClr val="tx1"/>
                </a:solidFill>
              </a:rPr>
              <a:t>173</a:t>
            </a:r>
            <a:r>
              <a:rPr lang="en-US" sz="2000" dirty="0">
                <a:solidFill>
                  <a:schemeClr val="tx1"/>
                </a:solidFill>
              </a:rPr>
              <a:t>, 181, </a:t>
            </a:r>
            <a:r>
              <a:rPr lang="en-US" sz="2000" b="1" dirty="0">
                <a:solidFill>
                  <a:schemeClr val="tx1"/>
                </a:solidFill>
              </a:rPr>
              <a:t>181</a:t>
            </a:r>
            <a:r>
              <a:rPr lang="en-US" sz="2000" dirty="0">
                <a:solidFill>
                  <a:schemeClr val="tx1"/>
                </a:solidFill>
              </a:rPr>
              <a:t>, 184, </a:t>
            </a:r>
            <a:r>
              <a:rPr lang="en-US" sz="2000" b="1" dirty="0">
                <a:solidFill>
                  <a:schemeClr val="tx1"/>
                </a:solidFill>
              </a:rPr>
              <a:t>171</a:t>
            </a:r>
            <a:r>
              <a:rPr lang="en-US" sz="2000" dirty="0">
                <a:solidFill>
                  <a:schemeClr val="tx1"/>
                </a:solidFill>
              </a:rPr>
              <a:t>, 175, </a:t>
            </a:r>
            <a:r>
              <a:rPr lang="en-US" sz="2000" b="1" dirty="0">
                <a:solidFill>
                  <a:schemeClr val="tx1"/>
                </a:solidFill>
              </a:rPr>
              <a:t>179</a:t>
            </a:r>
            <a:r>
              <a:rPr lang="en-US" sz="2000" dirty="0">
                <a:solidFill>
                  <a:schemeClr val="tx1"/>
                </a:solidFill>
              </a:rPr>
              <a:t>, 178, </a:t>
            </a:r>
            <a:r>
              <a:rPr lang="en-US" sz="2000" b="1" dirty="0">
                <a:solidFill>
                  <a:schemeClr val="tx1"/>
                </a:solidFill>
              </a:rPr>
              <a:t>181</a:t>
            </a:r>
            <a:r>
              <a:rPr lang="en-US" sz="2000" dirty="0">
                <a:solidFill>
                  <a:schemeClr val="tx1"/>
                </a:solidFill>
              </a:rPr>
              <a:t>, 182, </a:t>
            </a:r>
            <a:r>
              <a:rPr lang="en-US" sz="2000" b="1" dirty="0">
                <a:solidFill>
                  <a:schemeClr val="tx1"/>
                </a:solidFill>
              </a:rPr>
              <a:t>178</a:t>
            </a:r>
            <a:r>
              <a:rPr lang="en-US" sz="2000" dirty="0">
                <a:solidFill>
                  <a:schemeClr val="tx1"/>
                </a:solidFill>
              </a:rPr>
              <a:t>, 186, </a:t>
            </a:r>
            <a:r>
              <a:rPr lang="en-US" sz="2000" b="1" dirty="0">
                <a:solidFill>
                  <a:schemeClr val="tx1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181, </a:t>
            </a:r>
            <a:r>
              <a:rPr lang="en-US" sz="2000" b="1" dirty="0">
                <a:solidFill>
                  <a:schemeClr val="tx1"/>
                </a:solidFill>
              </a:rPr>
              <a:t>181</a:t>
            </a:r>
            <a:r>
              <a:rPr lang="en-US" sz="2000" dirty="0">
                <a:solidFill>
                  <a:schemeClr val="tx1"/>
                </a:solidFill>
              </a:rPr>
              <a:t>, 179, </a:t>
            </a:r>
            <a:r>
              <a:rPr lang="en-US" sz="2000" b="1" dirty="0">
                <a:solidFill>
                  <a:schemeClr val="tx1"/>
                </a:solidFill>
              </a:rPr>
              <a:t>177</a:t>
            </a:r>
            <a:r>
              <a:rPr lang="en-US" sz="2000" dirty="0">
                <a:solidFill>
                  <a:schemeClr val="tx1"/>
                </a:solidFill>
              </a:rPr>
              <a:t>, 176, </a:t>
            </a:r>
            <a:r>
              <a:rPr lang="en-US" sz="2000" b="1" dirty="0">
                <a:solidFill>
                  <a:schemeClr val="tx1"/>
                </a:solidFill>
              </a:rPr>
              <a:t>184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CC3228-E273-479A-B3DA-0B8F9F94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69" y="1323975"/>
            <a:ext cx="8760661" cy="4822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14D890-BA72-4279-AB96-13BB398D376E}"/>
              </a:ext>
            </a:extLst>
          </p:cNvPr>
          <p:cNvSpPr txBox="1"/>
          <p:nvPr/>
        </p:nvSpPr>
        <p:spPr>
          <a:xfrm rot="19926208">
            <a:off x="145271" y="1410919"/>
            <a:ext cx="197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83790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A7B-2DE6-4019-9799-DA332AA90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991DD-BD16-46A6-A50B-651EA9FC9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1)Center</a:t>
            </a:r>
          </a:p>
          <a:p>
            <a:r>
              <a:rPr lang="en-US" dirty="0"/>
              <a:t>2)Spread</a:t>
            </a:r>
          </a:p>
          <a:p>
            <a:r>
              <a:rPr lang="en-US" dirty="0"/>
              <a:t>3)Shape</a:t>
            </a:r>
          </a:p>
        </p:txBody>
      </p:sp>
    </p:spTree>
    <p:extLst>
      <p:ext uri="{BB962C8B-B14F-4D97-AF65-F5344CB8AC3E}">
        <p14:creationId xmlns:p14="http://schemas.microsoft.com/office/powerpoint/2010/main" val="89000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79AC44-E34C-4F6F-96FB-AA0CA6752065}"/>
              </a:ext>
            </a:extLst>
          </p:cNvPr>
          <p:cNvSpPr/>
          <p:nvPr/>
        </p:nvSpPr>
        <p:spPr>
          <a:xfrm>
            <a:off x="0" y="3252486"/>
            <a:ext cx="12192000" cy="1765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5F136-D8B1-4937-8E06-069B9985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18" y="3563458"/>
            <a:ext cx="8032686" cy="3154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FC57E-15C9-41D5-A657-B479E34C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818" y="140276"/>
            <a:ext cx="7979853" cy="29777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95260-B95C-4E46-8E60-8BDF51A248BF}"/>
              </a:ext>
            </a:extLst>
          </p:cNvPr>
          <p:cNvSpPr txBox="1"/>
          <p:nvPr/>
        </p:nvSpPr>
        <p:spPr>
          <a:xfrm rot="20323457">
            <a:off x="-10247" y="927855"/>
            <a:ext cx="1970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1) Center  &amp; Spread</a:t>
            </a:r>
          </a:p>
        </p:txBody>
      </p:sp>
    </p:spTree>
    <p:extLst>
      <p:ext uri="{BB962C8B-B14F-4D97-AF65-F5344CB8AC3E}">
        <p14:creationId xmlns:p14="http://schemas.microsoft.com/office/powerpoint/2010/main" val="38116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BA87-C764-9324-0243-68127550B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156086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FE72B-1A4F-409C-B149-6FAEE6EE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1" y="69734"/>
            <a:ext cx="6748272" cy="3359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3D1FD-B5BF-4FF7-B37D-2DF4FCD8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91" y="3629025"/>
            <a:ext cx="6743700" cy="322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36DB2-883B-4465-92E5-98EBBC7D352B}"/>
              </a:ext>
            </a:extLst>
          </p:cNvPr>
          <p:cNvSpPr txBox="1"/>
          <p:nvPr/>
        </p:nvSpPr>
        <p:spPr>
          <a:xfrm rot="20323457">
            <a:off x="255568" y="855082"/>
            <a:ext cx="1970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Shape-symmetry</a:t>
            </a:r>
          </a:p>
        </p:txBody>
      </p:sp>
    </p:spTree>
    <p:extLst>
      <p:ext uri="{BB962C8B-B14F-4D97-AF65-F5344CB8AC3E}">
        <p14:creationId xmlns:p14="http://schemas.microsoft.com/office/powerpoint/2010/main" val="322903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47CA3F-27FE-4A15-960E-345E101B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31" y="2235652"/>
            <a:ext cx="5225909" cy="2386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DF911-A102-4A07-95CD-E45271B4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37" y="2097948"/>
            <a:ext cx="5372232" cy="2560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AB8414-1550-4C93-BAF9-B5DFEA5C7A33}"/>
              </a:ext>
            </a:extLst>
          </p:cNvPr>
          <p:cNvSpPr txBox="1"/>
          <p:nvPr/>
        </p:nvSpPr>
        <p:spPr>
          <a:xfrm rot="20323457">
            <a:off x="749149" y="629265"/>
            <a:ext cx="1970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Shape-skewness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F10E-8CBE-4137-9201-508E0AAC56CA}"/>
              </a:ext>
            </a:extLst>
          </p:cNvPr>
          <p:cNvSpPr txBox="1"/>
          <p:nvPr/>
        </p:nvSpPr>
        <p:spPr>
          <a:xfrm>
            <a:off x="2901030" y="4658397"/>
            <a:ext cx="75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9062C-4D7C-4B7A-83FA-94D2CF4071C3}"/>
              </a:ext>
            </a:extLst>
          </p:cNvPr>
          <p:cNvSpPr txBox="1"/>
          <p:nvPr/>
        </p:nvSpPr>
        <p:spPr>
          <a:xfrm>
            <a:off x="8678053" y="4658890"/>
            <a:ext cx="75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409348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BCDFA-9E98-4E8C-B47B-070134AF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92" y="1383355"/>
            <a:ext cx="6618002" cy="3408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96479-3A39-4B69-A4D2-09EA32635840}"/>
              </a:ext>
            </a:extLst>
          </p:cNvPr>
          <p:cNvSpPr txBox="1"/>
          <p:nvPr/>
        </p:nvSpPr>
        <p:spPr>
          <a:xfrm rot="20323457">
            <a:off x="603587" y="590197"/>
            <a:ext cx="2185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Shape -Uniform</a:t>
            </a:r>
          </a:p>
        </p:txBody>
      </p:sp>
    </p:spTree>
    <p:extLst>
      <p:ext uri="{BB962C8B-B14F-4D97-AF65-F5344CB8AC3E}">
        <p14:creationId xmlns:p14="http://schemas.microsoft.com/office/powerpoint/2010/main" val="137960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DA84-B416-406D-9181-41C75CB8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DB60-9344-4D97-A602-D8E26F40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ttribute of an entity(person, place, object, …).</a:t>
            </a:r>
          </a:p>
          <a:p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Value of a variable can change.</a:t>
            </a:r>
            <a:endParaRPr lang="en-US" dirty="0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8EF48E3-55DA-4DF5-903B-80F13B99D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3168502"/>
            <a:ext cx="914400" cy="1089838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F28590CF-73DE-407C-A2C5-E149EEB1E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334394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6981A4-0062-491D-9CFC-6D24376326C5}"/>
              </a:ext>
            </a:extLst>
          </p:cNvPr>
          <p:cNvSpPr txBox="1"/>
          <p:nvPr/>
        </p:nvSpPr>
        <p:spPr>
          <a:xfrm>
            <a:off x="1263502" y="3615070"/>
            <a:ext cx="143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7F538-4905-402D-BFA7-D4A9813C0616}"/>
              </a:ext>
            </a:extLst>
          </p:cNvPr>
          <p:cNvSpPr txBox="1"/>
          <p:nvPr/>
        </p:nvSpPr>
        <p:spPr>
          <a:xfrm>
            <a:off x="4256567" y="4920374"/>
            <a:ext cx="5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3A057-817C-41DA-88BD-30463E7EA32D}"/>
              </a:ext>
            </a:extLst>
          </p:cNvPr>
          <p:cNvSpPr txBox="1"/>
          <p:nvPr/>
        </p:nvSpPr>
        <p:spPr>
          <a:xfrm>
            <a:off x="5569688" y="2848899"/>
            <a:ext cx="5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A12A3-8093-4439-82A9-64A4E8407FA3}"/>
              </a:ext>
            </a:extLst>
          </p:cNvPr>
          <p:cNvSpPr txBox="1"/>
          <p:nvPr/>
        </p:nvSpPr>
        <p:spPr>
          <a:xfrm>
            <a:off x="7228367" y="2983836"/>
            <a:ext cx="5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135</a:t>
            </a:r>
          </a:p>
        </p:txBody>
      </p:sp>
      <p:pic>
        <p:nvPicPr>
          <p:cNvPr id="19" name="Graphic 18" descr="Baby with solid fill">
            <a:extLst>
              <a:ext uri="{FF2B5EF4-FFF2-40B4-BE49-F238E27FC236}">
                <a16:creationId xmlns:a16="http://schemas.microsoft.com/office/drawing/2014/main" id="{52AFA16D-AD1A-4F2D-9BAC-B8E2A6B1A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5312" y="5210155"/>
            <a:ext cx="914400" cy="914400"/>
          </a:xfrm>
          <a:prstGeom prst="rect">
            <a:avLst/>
          </a:prstGeom>
        </p:spPr>
      </p:pic>
      <p:pic>
        <p:nvPicPr>
          <p:cNvPr id="21" name="Graphic 20" descr="Confused person with solid fill">
            <a:extLst>
              <a:ext uri="{FF2B5EF4-FFF2-40B4-BE49-F238E27FC236}">
                <a16:creationId xmlns:a16="http://schemas.microsoft.com/office/drawing/2014/main" id="{933EF44D-E87D-4377-8B59-903173CA2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5182856"/>
            <a:ext cx="914400" cy="914400"/>
          </a:xfrm>
          <a:prstGeom prst="rect">
            <a:avLst/>
          </a:prstGeom>
        </p:spPr>
      </p:pic>
      <p:pic>
        <p:nvPicPr>
          <p:cNvPr id="23" name="Graphic 22" descr="Man with cane with solid fill">
            <a:extLst>
              <a:ext uri="{FF2B5EF4-FFF2-40B4-BE49-F238E27FC236}">
                <a16:creationId xmlns:a16="http://schemas.microsoft.com/office/drawing/2014/main" id="{257E51D7-029D-42F5-9AA2-ADF89811F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0400" y="5182856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FE3AB3-C5E8-44FB-9A9C-B644537F96E7}"/>
              </a:ext>
            </a:extLst>
          </p:cNvPr>
          <p:cNvCxnSpPr>
            <a:cxnSpLocks/>
          </p:cNvCxnSpPr>
          <p:nvPr/>
        </p:nvCxnSpPr>
        <p:spPr>
          <a:xfrm>
            <a:off x="4167963" y="6387193"/>
            <a:ext cx="3402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9C4896-7A14-45C8-B184-F2D1E07174F4}"/>
              </a:ext>
            </a:extLst>
          </p:cNvPr>
          <p:cNvSpPr txBox="1"/>
          <p:nvPr/>
        </p:nvSpPr>
        <p:spPr>
          <a:xfrm>
            <a:off x="5569688" y="63866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79C1-1C13-4642-AC24-B625ED8C2D76}"/>
              </a:ext>
            </a:extLst>
          </p:cNvPr>
          <p:cNvSpPr txBox="1"/>
          <p:nvPr/>
        </p:nvSpPr>
        <p:spPr>
          <a:xfrm>
            <a:off x="1333500" y="5719950"/>
            <a:ext cx="143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Age(years)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E55AB-CA4A-42A8-9CCD-784BADFDE2B6}"/>
              </a:ext>
            </a:extLst>
          </p:cNvPr>
          <p:cNvSpPr txBox="1"/>
          <p:nvPr/>
        </p:nvSpPr>
        <p:spPr>
          <a:xfrm>
            <a:off x="3969488" y="3033565"/>
            <a:ext cx="5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E14EBB-7F94-44EB-90B6-FD92D0ECD37F}"/>
              </a:ext>
            </a:extLst>
          </p:cNvPr>
          <p:cNvSpPr txBox="1"/>
          <p:nvPr/>
        </p:nvSpPr>
        <p:spPr>
          <a:xfrm>
            <a:off x="5663608" y="4893075"/>
            <a:ext cx="5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16F66-8A8A-40BF-A442-E786CF446457}"/>
              </a:ext>
            </a:extLst>
          </p:cNvPr>
          <p:cNvSpPr txBox="1"/>
          <p:nvPr/>
        </p:nvSpPr>
        <p:spPr>
          <a:xfrm>
            <a:off x="7272669" y="4920374"/>
            <a:ext cx="5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FBC81-6A0F-482C-8686-F1C93220C075}"/>
              </a:ext>
            </a:extLst>
          </p:cNvPr>
          <p:cNvSpPr/>
          <p:nvPr/>
        </p:nvSpPr>
        <p:spPr>
          <a:xfrm>
            <a:off x="637953" y="4465674"/>
            <a:ext cx="10866475" cy="1807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Woman with solid fill">
            <a:extLst>
              <a:ext uri="{FF2B5EF4-FFF2-40B4-BE49-F238E27FC236}">
                <a16:creationId xmlns:a16="http://schemas.microsoft.com/office/drawing/2014/main" id="{7B68E5B9-79E3-4455-BDEC-23B72838A6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10400" y="33439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3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BA87-C764-9324-0243-68127550B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Unusual features</a:t>
            </a:r>
          </a:p>
        </p:txBody>
      </p:sp>
    </p:spTree>
    <p:extLst>
      <p:ext uri="{BB962C8B-B14F-4D97-AF65-F5344CB8AC3E}">
        <p14:creationId xmlns:p14="http://schemas.microsoft.com/office/powerpoint/2010/main" val="9461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6858B-5A1A-4E0E-8BE8-3D29791C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87" y="1649780"/>
            <a:ext cx="6310876" cy="3763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5E04CE-E9C6-40D3-8B91-5617EEAE49E9}"/>
              </a:ext>
            </a:extLst>
          </p:cNvPr>
          <p:cNvSpPr txBox="1"/>
          <p:nvPr/>
        </p:nvSpPr>
        <p:spPr>
          <a:xfrm rot="20323457">
            <a:off x="749149" y="629265"/>
            <a:ext cx="1970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Gaps &amp; Outliers</a:t>
            </a:r>
          </a:p>
        </p:txBody>
      </p:sp>
    </p:spTree>
    <p:extLst>
      <p:ext uri="{BB962C8B-B14F-4D97-AF65-F5344CB8AC3E}">
        <p14:creationId xmlns:p14="http://schemas.microsoft.com/office/powerpoint/2010/main" val="107582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F6BF-2AC0-B0D5-5450-88874E3CF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Graphs/Charts/Plots</a:t>
            </a:r>
          </a:p>
        </p:txBody>
      </p:sp>
    </p:spTree>
    <p:extLst>
      <p:ext uri="{BB962C8B-B14F-4D97-AF65-F5344CB8AC3E}">
        <p14:creationId xmlns:p14="http://schemas.microsoft.com/office/powerpoint/2010/main" val="388366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BB8FC-31DA-4343-BB4F-3DF8C769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041722"/>
            <a:ext cx="10877550" cy="5344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FD8E20-C15D-49B5-8F94-A394177A7515}"/>
              </a:ext>
            </a:extLst>
          </p:cNvPr>
          <p:cNvSpPr/>
          <p:nvPr/>
        </p:nvSpPr>
        <p:spPr>
          <a:xfrm>
            <a:off x="657225" y="295041"/>
            <a:ext cx="10877550" cy="5092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6,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10, </a:t>
            </a:r>
            <a:r>
              <a:rPr lang="en-US" b="1" dirty="0">
                <a:solidFill>
                  <a:schemeClr val="bg1"/>
                </a:solidFill>
              </a:rPr>
              <a:t>12</a:t>
            </a:r>
            <a:r>
              <a:rPr lang="en-US" dirty="0">
                <a:solidFill>
                  <a:schemeClr val="bg1"/>
                </a:solidFill>
              </a:rPr>
              <a:t>, 4, </a:t>
            </a:r>
            <a:r>
              <a:rPr lang="en-US" b="1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, 6,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, 8, </a:t>
            </a:r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, 13, </a:t>
            </a:r>
            <a:r>
              <a:rPr lang="en-US" b="1" dirty="0">
                <a:solidFill>
                  <a:schemeClr val="bg1"/>
                </a:solidFill>
              </a:rPr>
              <a:t>25</a:t>
            </a:r>
            <a:r>
              <a:rPr lang="en-US" dirty="0">
                <a:solidFill>
                  <a:schemeClr val="bg1"/>
                </a:solidFill>
              </a:rPr>
              <a:t>, 30,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A5DB3-44F1-471C-A00A-EAA4BEA0D68F}"/>
              </a:ext>
            </a:extLst>
          </p:cNvPr>
          <p:cNvSpPr txBox="1"/>
          <p:nvPr/>
        </p:nvSpPr>
        <p:spPr>
          <a:xfrm rot="20323457">
            <a:off x="1089392" y="1279524"/>
            <a:ext cx="197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72831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07E4F-C0DD-43EC-A88C-5EA708B8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12" y="181969"/>
            <a:ext cx="9453896" cy="623887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92050A-A305-4B36-B7C0-AC5FDCE15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02765"/>
              </p:ext>
            </p:extLst>
          </p:nvPr>
        </p:nvGraphicFramePr>
        <p:xfrm>
          <a:off x="0" y="181970"/>
          <a:ext cx="2454944" cy="62388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472">
                  <a:extLst>
                    <a:ext uri="{9D8B030D-6E8A-4147-A177-3AD203B41FA5}">
                      <a16:colId xmlns:a16="http://schemas.microsoft.com/office/drawing/2014/main" val="2147839001"/>
                    </a:ext>
                  </a:extLst>
                </a:gridCol>
                <a:gridCol w="1227472">
                  <a:extLst>
                    <a:ext uri="{9D8B030D-6E8A-4147-A177-3AD203B41FA5}">
                      <a16:colId xmlns:a16="http://schemas.microsoft.com/office/drawing/2014/main" val="2262307326"/>
                    </a:ext>
                  </a:extLst>
                </a:gridCol>
              </a:tblGrid>
              <a:tr h="1601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weight(Kg)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49677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37071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51861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9633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0241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627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0C8B98-E774-48A8-B0FD-54BDF06C54F5}"/>
              </a:ext>
            </a:extLst>
          </p:cNvPr>
          <p:cNvSpPr txBox="1"/>
          <p:nvPr/>
        </p:nvSpPr>
        <p:spPr>
          <a:xfrm rot="20323457">
            <a:off x="3779429" y="519540"/>
            <a:ext cx="197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2304192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29A58A1-BADB-8CE7-0AB9-5C7A682BD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63952"/>
              </p:ext>
            </p:extLst>
          </p:nvPr>
        </p:nvGraphicFramePr>
        <p:xfrm>
          <a:off x="0" y="181970"/>
          <a:ext cx="2454944" cy="62388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6182">
                  <a:extLst>
                    <a:ext uri="{9D8B030D-6E8A-4147-A177-3AD203B41FA5}">
                      <a16:colId xmlns:a16="http://schemas.microsoft.com/office/drawing/2014/main" val="2147839001"/>
                    </a:ext>
                  </a:extLst>
                </a:gridCol>
                <a:gridCol w="1138762">
                  <a:extLst>
                    <a:ext uri="{9D8B030D-6E8A-4147-A177-3AD203B41FA5}">
                      <a16:colId xmlns:a16="http://schemas.microsoft.com/office/drawing/2014/main" val="2262307326"/>
                    </a:ext>
                  </a:extLst>
                </a:gridCol>
              </a:tblGrid>
              <a:tr h="1601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49677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37071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51861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9633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0241"/>
                  </a:ext>
                </a:extLst>
              </a:tr>
              <a:tr h="927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6279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DC26364-0063-427E-09DA-A31FCF42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1" y="181969"/>
            <a:ext cx="8593506" cy="6388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1FB58-4262-83E4-B25C-F0595FFD9434}"/>
              </a:ext>
            </a:extLst>
          </p:cNvPr>
          <p:cNvSpPr txBox="1"/>
          <p:nvPr/>
        </p:nvSpPr>
        <p:spPr>
          <a:xfrm rot="20323457">
            <a:off x="4086596" y="810487"/>
            <a:ext cx="197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1596722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A657B-54B2-4F01-B682-35E736A99B5D}"/>
              </a:ext>
            </a:extLst>
          </p:cNvPr>
          <p:cNvSpPr/>
          <p:nvPr/>
        </p:nvSpPr>
        <p:spPr>
          <a:xfrm>
            <a:off x="0" y="443212"/>
            <a:ext cx="1990845" cy="55216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CLOVER</a:t>
            </a:r>
          </a:p>
          <a:p>
            <a:pPr algn="ctr"/>
            <a:r>
              <a:rPr lang="en-US" b="1" dirty="0"/>
              <a:t>SOYBEAN</a:t>
            </a:r>
          </a:p>
          <a:p>
            <a:pPr algn="ctr"/>
            <a:r>
              <a:rPr lang="en-US" dirty="0"/>
              <a:t>CORN</a:t>
            </a:r>
          </a:p>
          <a:p>
            <a:pPr algn="ctr"/>
            <a:r>
              <a:rPr lang="en-US" b="1" dirty="0"/>
              <a:t>SUGARBEET</a:t>
            </a:r>
          </a:p>
          <a:p>
            <a:pPr algn="ctr"/>
            <a:r>
              <a:rPr lang="en-US" dirty="0"/>
              <a:t>CLOVER</a:t>
            </a:r>
          </a:p>
          <a:p>
            <a:pPr algn="ctr"/>
            <a:r>
              <a:rPr lang="en-US" b="1" dirty="0"/>
              <a:t>CLOVER</a:t>
            </a:r>
          </a:p>
          <a:p>
            <a:pPr algn="ctr"/>
            <a:r>
              <a:rPr lang="en-US" dirty="0"/>
              <a:t>CLOVER</a:t>
            </a:r>
          </a:p>
          <a:p>
            <a:pPr algn="ctr"/>
            <a:r>
              <a:rPr lang="en-US" b="1" dirty="0"/>
              <a:t>CORN</a:t>
            </a:r>
          </a:p>
          <a:p>
            <a:pPr algn="ctr"/>
            <a:r>
              <a:rPr lang="en-US" dirty="0"/>
              <a:t>SOYBEAN</a:t>
            </a:r>
          </a:p>
          <a:p>
            <a:pPr algn="ctr"/>
            <a:r>
              <a:rPr lang="en-US" b="1" dirty="0"/>
              <a:t>CORN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COTTON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E49BF-8931-49A2-8B07-A70A9404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45" y="443213"/>
            <a:ext cx="9818383" cy="5521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FF883-4D36-4E05-8656-DE2BD42885D0}"/>
              </a:ext>
            </a:extLst>
          </p:cNvPr>
          <p:cNvSpPr txBox="1"/>
          <p:nvPr/>
        </p:nvSpPr>
        <p:spPr>
          <a:xfrm rot="20323457">
            <a:off x="2344034" y="780781"/>
            <a:ext cx="197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3737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E0977-807A-4CC0-BFC1-9FFD0252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26" y="428262"/>
            <a:ext cx="9457051" cy="590309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DF3AFB-339F-4109-8083-406F7616C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82510"/>
              </p:ext>
            </p:extLst>
          </p:nvPr>
        </p:nvGraphicFramePr>
        <p:xfrm>
          <a:off x="0" y="428262"/>
          <a:ext cx="2268638" cy="5903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319">
                  <a:extLst>
                    <a:ext uri="{9D8B030D-6E8A-4147-A177-3AD203B41FA5}">
                      <a16:colId xmlns:a16="http://schemas.microsoft.com/office/drawing/2014/main" val="2147839001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2262307326"/>
                    </a:ext>
                  </a:extLst>
                </a:gridCol>
              </a:tblGrid>
              <a:tr h="1318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49677"/>
                  </a:ext>
                </a:extLst>
              </a:tr>
              <a:tr h="764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37071"/>
                  </a:ext>
                </a:extLst>
              </a:tr>
              <a:tr h="764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51861"/>
                  </a:ext>
                </a:extLst>
              </a:tr>
              <a:tr h="764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9633"/>
                  </a:ext>
                </a:extLst>
              </a:tr>
              <a:tr h="764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0241"/>
                  </a:ext>
                </a:extLst>
              </a:tr>
              <a:tr h="764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62796"/>
                  </a:ext>
                </a:extLst>
              </a:tr>
              <a:tr h="764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797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E3BD7D-171B-48B5-825B-21A3CE9D5550}"/>
              </a:ext>
            </a:extLst>
          </p:cNvPr>
          <p:cNvSpPr txBox="1"/>
          <p:nvPr/>
        </p:nvSpPr>
        <p:spPr>
          <a:xfrm rot="20323457">
            <a:off x="8347056" y="907484"/>
            <a:ext cx="241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Scatter chart</a:t>
            </a:r>
          </a:p>
        </p:txBody>
      </p:sp>
    </p:spTree>
    <p:extLst>
      <p:ext uri="{BB962C8B-B14F-4D97-AF65-F5344CB8AC3E}">
        <p14:creationId xmlns:p14="http://schemas.microsoft.com/office/powerpoint/2010/main" val="2736421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4D1BD4-7929-49A8-9748-714F927F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4" y="282223"/>
            <a:ext cx="4245250" cy="2150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4C5F7A3-3FA4-49BF-846D-3B440E328A8C}"/>
                  </a:ext>
                </a:extLst>
              </p14:cNvPr>
              <p14:cNvContentPartPr/>
              <p14:nvPr/>
            </p14:nvContentPartPr>
            <p14:xfrm>
              <a:off x="700231" y="2042036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4C5F7A3-3FA4-49BF-846D-3B440E328A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231" y="20330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AA1059-FFE5-4531-8069-01420AA619A5}"/>
                  </a:ext>
                </a:extLst>
              </p14:cNvPr>
              <p14:cNvContentPartPr/>
              <p14:nvPr/>
            </p14:nvContentPartPr>
            <p14:xfrm>
              <a:off x="774391" y="2169476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AA1059-FFE5-4531-8069-01420AA619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91" y="2160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60CEA99-A55B-4E91-B764-9D9D2E8F5CC9}"/>
                  </a:ext>
                </a:extLst>
              </p14:cNvPr>
              <p14:cNvContentPartPr/>
              <p14:nvPr/>
            </p14:nvContentPartPr>
            <p14:xfrm>
              <a:off x="912631" y="2137796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60CEA99-A55B-4E91-B764-9D9D2E8F5C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631" y="21287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C26A938-6A0A-46F9-B832-F80DB2178FF7}"/>
                  </a:ext>
                </a:extLst>
              </p14:cNvPr>
              <p14:cNvContentPartPr/>
              <p14:nvPr/>
            </p14:nvContentPartPr>
            <p14:xfrm>
              <a:off x="880951" y="2031596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C26A938-6A0A-46F9-B832-F80DB2178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951" y="20225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6E3E987-8C7F-4C6E-8FBA-DCC82EEB1B72}"/>
                  </a:ext>
                </a:extLst>
              </p14:cNvPr>
              <p14:cNvContentPartPr/>
              <p14:nvPr/>
            </p14:nvContentPartPr>
            <p14:xfrm>
              <a:off x="912631" y="1925036"/>
              <a:ext cx="21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6E3E987-8C7F-4C6E-8FBA-DCC82EEB1B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917" y="191603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A41FBC5-7B24-4C78-80E2-C8C664304EF7}"/>
                  </a:ext>
                </a:extLst>
              </p14:cNvPr>
              <p14:cNvContentPartPr/>
              <p14:nvPr/>
            </p14:nvContentPartPr>
            <p14:xfrm>
              <a:off x="1072111" y="1893356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A41FBC5-7B24-4C78-80E2-C8C664304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111" y="1884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1AC785D-6C54-412B-9B50-33B6FAD8822D}"/>
                  </a:ext>
                </a:extLst>
              </p14:cNvPr>
              <p14:cNvContentPartPr/>
              <p14:nvPr/>
            </p14:nvContentPartPr>
            <p14:xfrm>
              <a:off x="1072111" y="2073716"/>
              <a:ext cx="21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1AC785D-6C54-412B-9B50-33B6FAD88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4397" y="206471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DA281CC-1DCE-4006-B9AD-F9809C295930}"/>
                  </a:ext>
                </a:extLst>
              </p14:cNvPr>
              <p14:cNvContentPartPr/>
              <p14:nvPr/>
            </p14:nvContentPartPr>
            <p14:xfrm>
              <a:off x="1242031" y="2029796"/>
              <a:ext cx="360" cy="2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DA281CC-1DCE-4006-B9AD-F9809C2959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031" y="202208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2086957-B25C-4AD0-8975-0EA3FBB6A05D}"/>
                  </a:ext>
                </a:extLst>
              </p14:cNvPr>
              <p14:cNvContentPartPr/>
              <p14:nvPr/>
            </p14:nvContentPartPr>
            <p14:xfrm>
              <a:off x="1263631" y="1829636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2086957-B25C-4AD0-8975-0EA3FBB6A0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631" y="18206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16C6F47-B6CD-4911-9D3D-776CDCC69047}"/>
                  </a:ext>
                </a:extLst>
              </p14:cNvPr>
              <p14:cNvContentPartPr/>
              <p14:nvPr/>
            </p14:nvContentPartPr>
            <p14:xfrm>
              <a:off x="1167871" y="1914236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16C6F47-B6CD-4911-9D3D-776CDCC690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871" y="19052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E315175-200A-4688-B2F7-617A4848CAB2}"/>
                  </a:ext>
                </a:extLst>
              </p14:cNvPr>
              <p14:cNvContentPartPr/>
              <p14:nvPr/>
            </p14:nvContentPartPr>
            <p14:xfrm>
              <a:off x="1337791" y="1997756"/>
              <a:ext cx="2160" cy="2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E315175-200A-4688-B2F7-617A4848CA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28791" y="1988756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EECDFEE-3ED2-46F4-8A29-D6FA23516CE0}"/>
                  </a:ext>
                </a:extLst>
              </p14:cNvPr>
              <p14:cNvContentPartPr/>
              <p14:nvPr/>
            </p14:nvContentPartPr>
            <p14:xfrm>
              <a:off x="1433551" y="1776356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EECDFEE-3ED2-46F4-8A29-D6FA23516C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551" y="1767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F7CFD2D-98BB-40AB-ADE7-EA537841C00A}"/>
                  </a:ext>
                </a:extLst>
              </p14:cNvPr>
              <p14:cNvContentPartPr/>
              <p14:nvPr/>
            </p14:nvContentPartPr>
            <p14:xfrm>
              <a:off x="1465591" y="1893356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F7CFD2D-98BB-40AB-ADE7-EA537841C0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6591" y="1884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1D127A7-3141-4C64-9D03-FF44D60B4C9E}"/>
                  </a:ext>
                </a:extLst>
              </p14:cNvPr>
              <p14:cNvContentPartPr/>
              <p14:nvPr/>
            </p14:nvContentPartPr>
            <p14:xfrm>
              <a:off x="1561351" y="1691396"/>
              <a:ext cx="21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1D127A7-3141-4C64-9D03-FF44D60B4C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637" y="168239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A6E1A36-B812-4AF1-87D9-25C3C96599B1}"/>
                  </a:ext>
                </a:extLst>
              </p14:cNvPr>
              <p14:cNvContentPartPr/>
              <p14:nvPr/>
            </p14:nvContentPartPr>
            <p14:xfrm>
              <a:off x="1667911" y="1808396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A6E1A36-B812-4AF1-87D9-25C3C96599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8911" y="17993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8F80C4B-88A2-41D4-A414-7A4BCB3496C6}"/>
                  </a:ext>
                </a:extLst>
              </p14:cNvPr>
              <p14:cNvContentPartPr/>
              <p14:nvPr/>
            </p14:nvContentPartPr>
            <p14:xfrm>
              <a:off x="1773751" y="1574396"/>
              <a:ext cx="4680" cy="2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8F80C4B-88A2-41D4-A414-7A4BCB3496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751" y="1565396"/>
                <a:ext cx="223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74B7722-6EDA-4DF8-BB3C-1DA95C01B7F0}"/>
                  </a:ext>
                </a:extLst>
              </p14:cNvPr>
              <p14:cNvContentPartPr/>
              <p14:nvPr/>
            </p14:nvContentPartPr>
            <p14:xfrm>
              <a:off x="1614271" y="1872116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4B7722-6EDA-4DF8-BB3C-1DA95C01B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5271" y="18631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89F290D-6CE0-43ED-9CF8-0B18AD1BEC2B}"/>
                  </a:ext>
                </a:extLst>
              </p14:cNvPr>
              <p14:cNvContentPartPr/>
              <p14:nvPr/>
            </p14:nvContentPartPr>
            <p14:xfrm>
              <a:off x="1857271" y="1755116"/>
              <a:ext cx="21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89F290D-6CE0-43ED-9CF8-0B18AD1BEC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9557" y="174611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50100A-8635-428A-95DE-A5133C405BBD}"/>
                  </a:ext>
                </a:extLst>
              </p14:cNvPr>
              <p14:cNvContentPartPr/>
              <p14:nvPr/>
            </p14:nvContentPartPr>
            <p14:xfrm>
              <a:off x="1656751" y="1595636"/>
              <a:ext cx="21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50100A-8635-428A-95DE-A5133C405B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037" y="158663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7592ED9-B205-4D3F-99CB-557444718DBA}"/>
                  </a:ext>
                </a:extLst>
              </p14:cNvPr>
              <p14:cNvContentPartPr/>
              <p14:nvPr/>
            </p14:nvContentPartPr>
            <p14:xfrm>
              <a:off x="1890751" y="1489076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7592ED9-B205-4D3F-99CB-557444718D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1751" y="14800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F32B4A6-3FC4-48B4-94CE-B43241E6B294}"/>
                  </a:ext>
                </a:extLst>
              </p14:cNvPr>
              <p14:cNvContentPartPr/>
              <p14:nvPr/>
            </p14:nvContentPartPr>
            <p14:xfrm>
              <a:off x="1752511" y="1733876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F32B4A6-3FC4-48B4-94CE-B43241E6B2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3511" y="17248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6D98176-86DC-4415-ADF9-CD76E71E0F6A}"/>
                  </a:ext>
                </a:extLst>
              </p14:cNvPr>
              <p14:cNvContentPartPr/>
              <p14:nvPr/>
            </p14:nvContentPartPr>
            <p14:xfrm>
              <a:off x="2018551" y="1478636"/>
              <a:ext cx="360" cy="2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6D98176-86DC-4415-ADF9-CD76E71E0F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9551" y="147092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53FA4AD-7F7A-4385-8AA7-B66E028CF663}"/>
                  </a:ext>
                </a:extLst>
              </p14:cNvPr>
              <p14:cNvContentPartPr/>
              <p14:nvPr/>
            </p14:nvContentPartPr>
            <p14:xfrm>
              <a:off x="2018551" y="1616876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53FA4AD-7F7A-4385-8AA7-B66E028CF6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9551" y="16078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B5598AD-1063-4D91-A49F-7C275E34F600}"/>
                  </a:ext>
                </a:extLst>
              </p14:cNvPr>
              <p14:cNvContentPartPr/>
              <p14:nvPr/>
            </p14:nvContentPartPr>
            <p14:xfrm>
              <a:off x="2103511" y="1583036"/>
              <a:ext cx="360" cy="2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B5598AD-1063-4D91-A49F-7C275E34F6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4511" y="157532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20662C1-E57E-45A1-BC4B-219B63EF38A4}"/>
                  </a:ext>
                </a:extLst>
              </p14:cNvPr>
              <p14:cNvContentPartPr/>
              <p14:nvPr/>
            </p14:nvContentPartPr>
            <p14:xfrm>
              <a:off x="2103511" y="1404116"/>
              <a:ext cx="21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20662C1-E57E-45A1-BC4B-219B63EF38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5797" y="139511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65FB16C-7B56-4752-89DE-AC844B796BE6}"/>
                  </a:ext>
                </a:extLst>
              </p14:cNvPr>
              <p14:cNvContentPartPr/>
              <p14:nvPr/>
            </p14:nvContentPartPr>
            <p14:xfrm>
              <a:off x="2279911" y="1393316"/>
              <a:ext cx="4320" cy="2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65FB16C-7B56-4752-89DE-AC844B796B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0911" y="1384316"/>
                <a:ext cx="219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CBA993F-8BB1-4466-8FAF-966BDBA46447}"/>
                  </a:ext>
                </a:extLst>
              </p14:cNvPr>
              <p14:cNvContentPartPr/>
              <p14:nvPr/>
            </p14:nvContentPartPr>
            <p14:xfrm>
              <a:off x="2273791" y="1531556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CBA993F-8BB1-4466-8FAF-966BDBA46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791" y="15225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2604B70-3201-4B1D-90DC-EFFDFC9FA885}"/>
                  </a:ext>
                </a:extLst>
              </p14:cNvPr>
              <p14:cNvContentPartPr/>
              <p14:nvPr/>
            </p14:nvContentPartPr>
            <p14:xfrm>
              <a:off x="2198911" y="1393316"/>
              <a:ext cx="360" cy="11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2604B70-3201-4B1D-90DC-EFFDFC9FA8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89911" y="1384597"/>
                <a:ext cx="18000" cy="28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45BA90A-46F0-4D0E-813E-F6DD7A6DE1BF}"/>
                  </a:ext>
                </a:extLst>
              </p14:cNvPr>
              <p14:cNvContentPartPr/>
              <p14:nvPr/>
            </p14:nvContentPartPr>
            <p14:xfrm>
              <a:off x="2178031" y="1606076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45BA90A-46F0-4D0E-813E-F6DD7A6DE1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9031" y="15970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44CF43A-98A4-43D0-A040-EEE93E4726C8}"/>
                  </a:ext>
                </a:extLst>
              </p14:cNvPr>
              <p14:cNvContentPartPr/>
              <p14:nvPr/>
            </p14:nvContentPartPr>
            <p14:xfrm>
              <a:off x="2390791" y="1329596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44CF43A-98A4-43D0-A040-EEE93E472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791" y="13205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B31A819-089D-4453-BFED-672BC2150074}"/>
                  </a:ext>
                </a:extLst>
              </p14:cNvPr>
              <p14:cNvContentPartPr/>
              <p14:nvPr/>
            </p14:nvContentPartPr>
            <p14:xfrm>
              <a:off x="2390791" y="1457396"/>
              <a:ext cx="360" cy="2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B31A819-089D-4453-BFED-672BC21500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791" y="144968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B6E6C8D-D584-4B52-9CE3-E91A4EFE8258}"/>
                  </a:ext>
                </a:extLst>
              </p14:cNvPr>
              <p14:cNvContentPartPr/>
              <p14:nvPr/>
            </p14:nvContentPartPr>
            <p14:xfrm>
              <a:off x="2475391" y="1436156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B6E6C8D-D584-4B52-9CE3-E91A4EFE8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6391" y="14271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7971F05-2ABC-404B-9034-AD1E6E588EEF}"/>
                  </a:ext>
                </a:extLst>
              </p14:cNvPr>
              <p14:cNvContentPartPr/>
              <p14:nvPr/>
            </p14:nvContentPartPr>
            <p14:xfrm>
              <a:off x="2486191" y="1297916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7971F05-2ABC-404B-9034-AD1E6E588E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7191" y="12889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C115BB5-23BB-42E4-B64F-5486CEA53497}"/>
                  </a:ext>
                </a:extLst>
              </p14:cNvPr>
              <p14:cNvContentPartPr/>
              <p14:nvPr/>
            </p14:nvContentPartPr>
            <p14:xfrm>
              <a:off x="2634871" y="1233836"/>
              <a:ext cx="21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C115BB5-23BB-42E4-B64F-5486CEA534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7157" y="122483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02393E0-045F-471C-9B74-B5A674546ECE}"/>
                  </a:ext>
                </a:extLst>
              </p14:cNvPr>
              <p14:cNvContentPartPr/>
              <p14:nvPr/>
            </p14:nvContentPartPr>
            <p14:xfrm>
              <a:off x="2643871" y="1436156"/>
              <a:ext cx="21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02393E0-045F-471C-9B74-B5A674546E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6157" y="142715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24ACC49-860A-437D-A24D-B2B9CC27CB30}"/>
                  </a:ext>
                </a:extLst>
              </p14:cNvPr>
              <p14:cNvContentPartPr/>
              <p14:nvPr/>
            </p14:nvContentPartPr>
            <p14:xfrm>
              <a:off x="2571151" y="1372076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24ACC49-860A-437D-A24D-B2B9CC27CB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151" y="13630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CF4A3EB-3C16-4FF1-8606-AF5A8C53F00A}"/>
                  </a:ext>
                </a:extLst>
              </p14:cNvPr>
              <p14:cNvContentPartPr/>
              <p14:nvPr/>
            </p14:nvContentPartPr>
            <p14:xfrm>
              <a:off x="2688511" y="1308356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CF4A3EB-3C16-4FF1-8606-AF5A8C53F0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9511" y="1299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05ACE14-186F-49B8-80AE-502FEC0B474D}"/>
                  </a:ext>
                </a:extLst>
              </p14:cNvPr>
              <p14:cNvContentPartPr/>
              <p14:nvPr/>
            </p14:nvContentPartPr>
            <p14:xfrm>
              <a:off x="2656471" y="1361636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05ACE14-186F-49B8-80AE-502FEC0B47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7471" y="13526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ACA75A7-5ED6-4C6D-BF87-A832D803795B}"/>
                  </a:ext>
                </a:extLst>
              </p14:cNvPr>
              <p14:cNvContentPartPr/>
              <p14:nvPr/>
            </p14:nvContentPartPr>
            <p14:xfrm>
              <a:off x="2698951" y="1148876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ACA75A7-5ED6-4C6D-BF87-A832D8037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9951" y="11398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B7E5FB9-B806-4D12-8E3E-63DB69B6FF81}"/>
                  </a:ext>
                </a:extLst>
              </p14:cNvPr>
              <p14:cNvContentPartPr/>
              <p14:nvPr/>
            </p14:nvContentPartPr>
            <p14:xfrm>
              <a:off x="2794711" y="1255076"/>
              <a:ext cx="360" cy="2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B7E5FB9-B806-4D12-8E3E-63DB69B6FF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5711" y="124736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591C51F-82E5-4E1A-B24B-92FB36DC45C7}"/>
                  </a:ext>
                </a:extLst>
              </p14:cNvPr>
              <p14:cNvContentPartPr/>
              <p14:nvPr/>
            </p14:nvContentPartPr>
            <p14:xfrm>
              <a:off x="2784271" y="1361636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591C51F-82E5-4E1A-B24B-92FB36DC45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5271" y="13526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BB6757E-AC82-434F-A9E4-E8B91630A665}"/>
                  </a:ext>
                </a:extLst>
              </p14:cNvPr>
              <p14:cNvContentPartPr/>
              <p14:nvPr/>
            </p14:nvContentPartPr>
            <p14:xfrm>
              <a:off x="2868871" y="1255076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BB6757E-AC82-434F-A9E4-E8B91630A6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9871" y="12460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29E47-53FF-45BB-B67D-66BEBF3CBE18}"/>
                  </a:ext>
                </a:extLst>
              </p14:cNvPr>
              <p14:cNvContentPartPr/>
              <p14:nvPr/>
            </p14:nvContentPartPr>
            <p14:xfrm>
              <a:off x="2877871" y="1116836"/>
              <a:ext cx="21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29E47-53FF-45BB-B67D-66BEBF3CBE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0157" y="110783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6944B2E-0F9B-40E0-A693-57B7202EEBB4}"/>
                  </a:ext>
                </a:extLst>
              </p14:cNvPr>
              <p14:cNvContentPartPr/>
              <p14:nvPr/>
            </p14:nvContentPartPr>
            <p14:xfrm>
              <a:off x="2943751" y="1074356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6944B2E-0F9B-40E0-A693-57B7202EEB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751" y="1065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EBE555B-78EF-4572-88F3-8D44DBD8CA46}"/>
                  </a:ext>
                </a:extLst>
              </p14:cNvPr>
              <p14:cNvContentPartPr/>
              <p14:nvPr/>
            </p14:nvContentPartPr>
            <p14:xfrm>
              <a:off x="3039151" y="1010996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EBE555B-78EF-4572-88F3-8D44DBD8CA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0151" y="10019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A2FBB84-BAA8-49E6-AEBF-766910F4E74A}"/>
                  </a:ext>
                </a:extLst>
              </p14:cNvPr>
              <p14:cNvContentPartPr/>
              <p14:nvPr/>
            </p14:nvContentPartPr>
            <p14:xfrm>
              <a:off x="3028351" y="1180916"/>
              <a:ext cx="360" cy="2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A2FBB84-BAA8-49E6-AEBF-766910F4E7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9351" y="117320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6BFAD56-AFC4-4025-99E9-BFA3EBAB9DA5}"/>
                  </a:ext>
                </a:extLst>
              </p14:cNvPr>
              <p14:cNvContentPartPr/>
              <p14:nvPr/>
            </p14:nvContentPartPr>
            <p14:xfrm>
              <a:off x="2964631" y="1287116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6BFAD56-AFC4-4025-99E9-BFA3EBAB9D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631" y="12781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46F69DB-E650-411E-A09C-C683A2840030}"/>
                  </a:ext>
                </a:extLst>
              </p14:cNvPr>
              <p14:cNvContentPartPr/>
              <p14:nvPr/>
            </p14:nvContentPartPr>
            <p14:xfrm>
              <a:off x="2964631" y="1159676"/>
              <a:ext cx="8640" cy="4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46F69DB-E650-411E-A09C-C683A28400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55631" y="1150676"/>
                <a:ext cx="262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DCAA0A5-5FF3-4C78-A3A3-2E54D006515C}"/>
                  </a:ext>
                </a:extLst>
              </p14:cNvPr>
              <p14:cNvContentPartPr/>
              <p14:nvPr/>
            </p14:nvContentPartPr>
            <p14:xfrm>
              <a:off x="3081631" y="1116836"/>
              <a:ext cx="21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DCAA0A5-5FF3-4C78-A3A3-2E54D00651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3917" y="110783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C0D5128-200E-4E29-B329-D8A6FD4DD646}"/>
                  </a:ext>
                </a:extLst>
              </p14:cNvPr>
              <p14:cNvContentPartPr/>
              <p14:nvPr/>
            </p14:nvContentPartPr>
            <p14:xfrm>
              <a:off x="3166591" y="957356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C0D5128-200E-4E29-B329-D8A6FD4DD6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591" y="948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8FF18E3-3702-4AA4-ABBE-69799A91E3C6}"/>
                  </a:ext>
                </a:extLst>
              </p14:cNvPr>
              <p14:cNvContentPartPr/>
              <p14:nvPr/>
            </p14:nvContentPartPr>
            <p14:xfrm>
              <a:off x="3145351" y="883196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8FF18E3-3702-4AA4-ABBE-69799A91E3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6351" y="8741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D252801-C2B4-4ECF-85EE-03630DFE3AFF}"/>
                  </a:ext>
                </a:extLst>
              </p14:cNvPr>
              <p14:cNvContentPartPr/>
              <p14:nvPr/>
            </p14:nvContentPartPr>
            <p14:xfrm>
              <a:off x="3262351" y="989756"/>
              <a:ext cx="360" cy="2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D252801-C2B4-4ECF-85EE-03630DFE3A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3351" y="98204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62BE2B1-DFEB-4FDD-A9FC-0A57254058AA}"/>
                  </a:ext>
                </a:extLst>
              </p14:cNvPr>
              <p14:cNvContentPartPr/>
              <p14:nvPr/>
            </p14:nvContentPartPr>
            <p14:xfrm>
              <a:off x="3211591" y="1148876"/>
              <a:ext cx="1944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62BE2B1-DFEB-4FDD-A9FC-0A57254058A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02755" y="1139876"/>
                <a:ext cx="36759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CA56C0D-0A4A-4268-91BD-2CE450879A4D}"/>
                  </a:ext>
                </a:extLst>
              </p14:cNvPr>
              <p14:cNvContentPartPr/>
              <p14:nvPr/>
            </p14:nvContentPartPr>
            <p14:xfrm>
              <a:off x="3134911" y="1159676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CA56C0D-0A4A-4268-91BD-2CE450879A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5911" y="115067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3FEEFA3-03B7-42B7-BBA4-C4FCB5F045AC}"/>
              </a:ext>
            </a:extLst>
          </p:cNvPr>
          <p:cNvGrpSpPr/>
          <p:nvPr/>
        </p:nvGrpSpPr>
        <p:grpSpPr>
          <a:xfrm>
            <a:off x="3303031" y="851516"/>
            <a:ext cx="108720" cy="255600"/>
            <a:chOff x="3134394" y="797417"/>
            <a:chExt cx="10872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880B52-F3B0-4D3B-A0E8-690BAD9656C1}"/>
                    </a:ext>
                  </a:extLst>
                </p14:cNvPr>
                <p14:cNvContentPartPr/>
                <p14:nvPr/>
              </p14:nvContentPartPr>
              <p14:xfrm>
                <a:off x="3221514" y="967337"/>
                <a:ext cx="360" cy="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880B52-F3B0-4D3B-A0E8-690BAD9656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2514" y="9583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44572D5-6A3A-40AC-804E-BD072D42E1A5}"/>
                    </a:ext>
                  </a:extLst>
                </p14:cNvPr>
                <p14:cNvContentPartPr/>
                <p14:nvPr/>
              </p14:nvContentPartPr>
              <p14:xfrm>
                <a:off x="3200274" y="797417"/>
                <a:ext cx="3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44572D5-6A3A-40AC-804E-BD072D42E1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91274" y="78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FE62ABA-7D3A-4AD1-821E-C92D74471BBD}"/>
                    </a:ext>
                  </a:extLst>
                </p14:cNvPr>
                <p14:cNvContentPartPr/>
                <p14:nvPr/>
              </p14:nvContentPartPr>
              <p14:xfrm>
                <a:off x="3134394" y="807857"/>
                <a:ext cx="108720" cy="245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FE62ABA-7D3A-4AD1-821E-C92D74471B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25754" y="798857"/>
                  <a:ext cx="12636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9F1301-1E74-4D58-9D43-1127E7D8AFA1}"/>
                  </a:ext>
                </a:extLst>
              </p14:cNvPr>
              <p14:cNvContentPartPr/>
              <p14:nvPr/>
            </p14:nvContentPartPr>
            <p14:xfrm>
              <a:off x="3507151" y="1000196"/>
              <a:ext cx="21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9F1301-1E74-4D58-9D43-1127E7D8AF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9437" y="99119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11D0903-637E-408F-8004-F6FA2B4922A0}"/>
                  </a:ext>
                </a:extLst>
              </p14:cNvPr>
              <p14:cNvContentPartPr/>
              <p14:nvPr/>
            </p14:nvContentPartPr>
            <p14:xfrm>
              <a:off x="3538831" y="808676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11D0903-637E-408F-8004-F6FA2B4922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9831" y="7996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7287250-B8AD-4AA5-B9F7-78DE29C7BF18}"/>
                  </a:ext>
                </a:extLst>
              </p14:cNvPr>
              <p14:cNvContentPartPr/>
              <p14:nvPr/>
            </p14:nvContentPartPr>
            <p14:xfrm>
              <a:off x="3517591" y="968156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7287250-B8AD-4AA5-B9F7-78DE29C7BF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8591" y="9591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5BCBB9B-79A7-45A3-8D61-AAB5E22629C2}"/>
                  </a:ext>
                </a:extLst>
              </p14:cNvPr>
              <p14:cNvContentPartPr/>
              <p14:nvPr/>
            </p14:nvContentPartPr>
            <p14:xfrm>
              <a:off x="3634591" y="914876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5BCBB9B-79A7-45A3-8D61-AAB5E22629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5591" y="9058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EF78C0C-252F-4E6E-9A94-C121E8D74A5F}"/>
                  </a:ext>
                </a:extLst>
              </p14:cNvPr>
              <p14:cNvContentPartPr/>
              <p14:nvPr/>
            </p14:nvContentPartPr>
            <p14:xfrm>
              <a:off x="3655831" y="766196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EF78C0C-252F-4E6E-9A94-C121E8D74A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6831" y="7571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9870085-50DE-4EB2-9C25-A3F88CDDE639}"/>
                  </a:ext>
                </a:extLst>
              </p14:cNvPr>
              <p14:cNvContentPartPr/>
              <p14:nvPr/>
            </p14:nvContentPartPr>
            <p14:xfrm>
              <a:off x="3783631" y="713276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9870085-50DE-4EB2-9C25-A3F88CDDE6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4631" y="7042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6DC2FEE-26C0-42B4-A735-DB105E516458}"/>
                  </a:ext>
                </a:extLst>
              </p14:cNvPr>
              <p14:cNvContentPartPr/>
              <p14:nvPr/>
            </p14:nvContentPartPr>
            <p14:xfrm>
              <a:off x="3751231" y="893636"/>
              <a:ext cx="360" cy="21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6DC2FEE-26C0-42B4-A735-DB105E5164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2231" y="88592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4F49A97-CA05-4644-A009-4A8739BE7A76}"/>
                  </a:ext>
                </a:extLst>
              </p14:cNvPr>
              <p14:cNvContentPartPr/>
              <p14:nvPr/>
            </p14:nvContentPartPr>
            <p14:xfrm>
              <a:off x="3677071" y="883196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4F49A97-CA05-4644-A009-4A8739BE7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8071" y="8741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FD65093-6B34-407D-93FF-FC025B16A51E}"/>
                  </a:ext>
                </a:extLst>
              </p14:cNvPr>
              <p14:cNvContentPartPr/>
              <p14:nvPr/>
            </p14:nvContentPartPr>
            <p14:xfrm>
              <a:off x="3826111" y="819116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FD65093-6B34-407D-93FF-FC025B16A5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7111" y="8101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BB407A9-5E0A-40D2-9700-0F98282C6E31}"/>
                  </a:ext>
                </a:extLst>
              </p14:cNvPr>
              <p14:cNvContentPartPr/>
              <p14:nvPr/>
            </p14:nvContentPartPr>
            <p14:xfrm>
              <a:off x="3846991" y="649196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BB407A9-5E0A-40D2-9700-0F98282C6E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7991" y="6401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13DDC7A-BCF2-46F9-8254-5D53BDE5C647}"/>
                  </a:ext>
                </a:extLst>
              </p14:cNvPr>
              <p14:cNvContentPartPr/>
              <p14:nvPr/>
            </p14:nvContentPartPr>
            <p14:xfrm>
              <a:off x="3953551" y="606716"/>
              <a:ext cx="360" cy="2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13DDC7A-BCF2-46F9-8254-5D53BDE5C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4551" y="59900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100A441-ECA8-4D28-80F1-E60BC2FA8B74}"/>
                  </a:ext>
                </a:extLst>
              </p14:cNvPr>
              <p14:cNvContentPartPr/>
              <p14:nvPr/>
            </p14:nvContentPartPr>
            <p14:xfrm>
              <a:off x="3953551" y="787436"/>
              <a:ext cx="21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100A441-ECA8-4D28-80F1-E60BC2FA8B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837" y="77843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E4273F3-B3F4-4EA4-B0F4-7F1862397EE9}"/>
                  </a:ext>
                </a:extLst>
              </p14:cNvPr>
              <p14:cNvContentPartPr/>
              <p14:nvPr/>
            </p14:nvContentPartPr>
            <p14:xfrm>
              <a:off x="4049311" y="776636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E4273F3-B3F4-4EA4-B0F4-7F1862397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0311" y="7676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917A9D5-3EE3-4579-BB1E-C379BD370105}"/>
                  </a:ext>
                </a:extLst>
              </p14:cNvPr>
              <p14:cNvContentPartPr/>
              <p14:nvPr/>
            </p14:nvContentPartPr>
            <p14:xfrm>
              <a:off x="4060111" y="585476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917A9D5-3EE3-4579-BB1E-C379BD3701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1111" y="576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ACF364D-A730-4E6C-BD80-EC6C60F1C6D3}"/>
                  </a:ext>
                </a:extLst>
              </p14:cNvPr>
              <p14:cNvContentPartPr/>
              <p14:nvPr/>
            </p14:nvContentPartPr>
            <p14:xfrm>
              <a:off x="4070551" y="468476"/>
              <a:ext cx="149400" cy="446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ACF364D-A730-4E6C-BD80-EC6C60F1C6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61551" y="459476"/>
                <a:ext cx="1670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B3D65D4-0A0B-4DBC-893B-C8FAE587BB71}"/>
                  </a:ext>
                </a:extLst>
              </p14:cNvPr>
              <p14:cNvContentPartPr/>
              <p14:nvPr/>
            </p14:nvContentPartPr>
            <p14:xfrm>
              <a:off x="4219591" y="638396"/>
              <a:ext cx="360" cy="11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B3D65D4-0A0B-4DBC-893B-C8FAE587BB7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0591" y="629677"/>
                <a:ext cx="18000" cy="28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F39B305-6FF3-466B-A48B-DF0438DBE93E}"/>
                  </a:ext>
                </a:extLst>
              </p14:cNvPr>
              <p14:cNvContentPartPr/>
              <p14:nvPr/>
            </p14:nvContentPartPr>
            <p14:xfrm>
              <a:off x="4282951" y="702116"/>
              <a:ext cx="21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F39B305-6FF3-466B-A48B-DF0438DBE9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237" y="693116"/>
                <a:ext cx="17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BC66886-913E-4395-89A3-15DBF9B7466B}"/>
                  </a:ext>
                </a:extLst>
              </p14:cNvPr>
              <p14:cNvContentPartPr/>
              <p14:nvPr/>
            </p14:nvContentPartPr>
            <p14:xfrm>
              <a:off x="4389511" y="596276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BC66886-913E-4395-89A3-15DBF9B746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0511" y="5872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EA8B222-BE74-42CA-A61E-7D8B5BD1822A}"/>
                  </a:ext>
                </a:extLst>
              </p14:cNvPr>
              <p14:cNvContentPartPr/>
              <p14:nvPr/>
            </p14:nvContentPartPr>
            <p14:xfrm>
              <a:off x="4315351" y="436796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EA8B222-BE74-42CA-A61E-7D8B5BD18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6351" y="4277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3BB23E3-B534-4FD3-923B-3C3E0FC27F33}"/>
                  </a:ext>
                </a:extLst>
              </p14:cNvPr>
              <p14:cNvContentPartPr/>
              <p14:nvPr/>
            </p14:nvContentPartPr>
            <p14:xfrm>
              <a:off x="4389511" y="425636"/>
              <a:ext cx="8640" cy="6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3BB23E3-B534-4FD3-923B-3C3E0FC27F3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80511" y="416636"/>
                <a:ext cx="262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6E2CA14-DC57-4B3E-8552-07CD8FC1550F}"/>
                  </a:ext>
                </a:extLst>
              </p14:cNvPr>
              <p14:cNvContentPartPr/>
              <p14:nvPr/>
            </p14:nvContentPartPr>
            <p14:xfrm>
              <a:off x="4495711" y="521396"/>
              <a:ext cx="360" cy="2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6E2CA14-DC57-4B3E-8552-07CD8FC15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6711" y="513682"/>
                <a:ext cx="18000" cy="17280"/>
              </a:xfrm>
              <a:prstGeom prst="rect">
                <a:avLst/>
              </a:prstGeom>
            </p:spPr>
          </p:pic>
        </mc:Fallback>
      </mc:AlternateContent>
      <p:pic>
        <p:nvPicPr>
          <p:cNvPr id="151" name="Picture 150">
            <a:extLst>
              <a:ext uri="{FF2B5EF4-FFF2-40B4-BE49-F238E27FC236}">
                <a16:creationId xmlns:a16="http://schemas.microsoft.com/office/drawing/2014/main" id="{23D97673-A021-4E99-BB66-6D969044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90" y="274522"/>
            <a:ext cx="4245250" cy="2150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89DDB14-6381-4CD1-89AC-AB2BA3E112DB}"/>
                  </a:ext>
                </a:extLst>
              </p14:cNvPr>
              <p14:cNvContentPartPr/>
              <p14:nvPr/>
            </p14:nvContentPartPr>
            <p14:xfrm>
              <a:off x="7126748" y="393137"/>
              <a:ext cx="21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89DDB14-6381-4CD1-89AC-AB2BA3E112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7748" y="38449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344A39F-5D26-429D-BED5-7D6EAF40D6B4}"/>
                  </a:ext>
                </a:extLst>
              </p14:cNvPr>
              <p14:cNvContentPartPr/>
              <p14:nvPr/>
            </p14:nvContentPartPr>
            <p14:xfrm>
              <a:off x="7286228" y="393137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344A39F-5D26-429D-BED5-7D6EAF40D6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7588" y="3844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A05A47E-06F6-431F-9EBD-4DBB1FB88446}"/>
                  </a:ext>
                </a:extLst>
              </p14:cNvPr>
              <p14:cNvContentPartPr/>
              <p14:nvPr/>
            </p14:nvContentPartPr>
            <p14:xfrm>
              <a:off x="7275788" y="499697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A05A47E-06F6-431F-9EBD-4DBB1FB884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7148" y="4906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E3E5EDF-67A9-405A-8EBC-DCC085C5E0DC}"/>
                  </a:ext>
                </a:extLst>
              </p14:cNvPr>
              <p14:cNvContentPartPr/>
              <p14:nvPr/>
            </p14:nvContentPartPr>
            <p14:xfrm>
              <a:off x="7180028" y="573857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E3E5EDF-67A9-405A-8EBC-DCC085C5E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1388" y="5652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9BE2C76-8EEF-4514-8AB6-68601F72AF94}"/>
                  </a:ext>
                </a:extLst>
              </p14:cNvPr>
              <p14:cNvContentPartPr/>
              <p14:nvPr/>
            </p14:nvContentPartPr>
            <p14:xfrm>
              <a:off x="7105508" y="488897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9BE2C76-8EEF-4514-8AB6-68601F72A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508" y="479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7A68480-9AF8-4737-9A5B-4DDC29184D2A}"/>
                  </a:ext>
                </a:extLst>
              </p14:cNvPr>
              <p14:cNvContentPartPr/>
              <p14:nvPr/>
            </p14:nvContentPartPr>
            <p14:xfrm>
              <a:off x="7243748" y="627137"/>
              <a:ext cx="21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7A68480-9AF8-4737-9A5B-4DDC29184D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748" y="61813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5DF1DB6-0BAD-429B-BBD7-FF072324D3C7}"/>
                  </a:ext>
                </a:extLst>
              </p14:cNvPr>
              <p14:cNvContentPartPr/>
              <p14:nvPr/>
            </p14:nvContentPartPr>
            <p14:xfrm>
              <a:off x="7317908" y="584297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5DF1DB6-0BAD-429B-BBD7-FF072324D3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9268" y="5756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C42246B-A150-4129-A91B-E14C2074CD7F}"/>
                  </a:ext>
                </a:extLst>
              </p14:cNvPr>
              <p14:cNvContentPartPr/>
              <p14:nvPr/>
            </p14:nvContentPartPr>
            <p14:xfrm>
              <a:off x="7360748" y="497897"/>
              <a:ext cx="4680" cy="2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C42246B-A150-4129-A91B-E14C2074CD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1748" y="488897"/>
                <a:ext cx="223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15104C0-21E0-4CA2-A4E0-CB374F757A52}"/>
                  </a:ext>
                </a:extLst>
              </p14:cNvPr>
              <p14:cNvContentPartPr/>
              <p14:nvPr/>
            </p14:nvContentPartPr>
            <p14:xfrm>
              <a:off x="7445708" y="478457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15104C0-21E0-4CA2-A4E0-CB374F757A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7068" y="4694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F9C820F-BAE3-4D96-BC9F-43B8A2E5431E}"/>
                  </a:ext>
                </a:extLst>
              </p14:cNvPr>
              <p14:cNvContentPartPr/>
              <p14:nvPr/>
            </p14:nvContentPartPr>
            <p14:xfrm>
              <a:off x="7392788" y="563057"/>
              <a:ext cx="85320" cy="1069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F9C820F-BAE3-4D96-BC9F-43B8A2E5431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83788" y="554417"/>
                <a:ext cx="1029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732E865-9FEA-4D9E-B086-F0CCF1B9EBA3}"/>
                  </a:ext>
                </a:extLst>
              </p14:cNvPr>
              <p14:cNvContentPartPr/>
              <p14:nvPr/>
            </p14:nvContentPartPr>
            <p14:xfrm>
              <a:off x="7371548" y="733697"/>
              <a:ext cx="39960" cy="10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732E865-9FEA-4D9E-B086-F0CCF1B9EB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62548" y="724697"/>
                <a:ext cx="576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2D61B74-C32D-4F53-A786-785D61E01A71}"/>
                  </a:ext>
                </a:extLst>
              </p14:cNvPr>
              <p14:cNvContentPartPr/>
              <p14:nvPr/>
            </p14:nvContentPartPr>
            <p14:xfrm>
              <a:off x="7477388" y="722537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2D61B74-C32D-4F53-A786-785D61E01A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8748" y="713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40F9613-C0AD-4D51-9B36-A3CA0081E3D3}"/>
                  </a:ext>
                </a:extLst>
              </p14:cNvPr>
              <p14:cNvContentPartPr/>
              <p14:nvPr/>
            </p14:nvContentPartPr>
            <p14:xfrm>
              <a:off x="7552268" y="680057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40F9613-C0AD-4D51-9B36-A3CA0081E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628" y="6714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522CD73-F682-4405-B2A4-5E56EBDC53FF}"/>
                  </a:ext>
                </a:extLst>
              </p14:cNvPr>
              <p14:cNvContentPartPr/>
              <p14:nvPr/>
            </p14:nvContentPartPr>
            <p14:xfrm>
              <a:off x="7573148" y="541817"/>
              <a:ext cx="55440" cy="367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522CD73-F682-4405-B2A4-5E56EBDC53F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64508" y="533177"/>
                <a:ext cx="73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8E4E855-682B-47F2-9B0B-EB829B275E12}"/>
                  </a:ext>
                </a:extLst>
              </p14:cNvPr>
              <p14:cNvContentPartPr/>
              <p14:nvPr/>
            </p14:nvContentPartPr>
            <p14:xfrm>
              <a:off x="7648028" y="690857"/>
              <a:ext cx="360" cy="21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8E4E855-682B-47F2-9B0B-EB829B275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9028" y="68221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D49EB70-78A5-45D4-9BD7-3A36B6196D29}"/>
                  </a:ext>
                </a:extLst>
              </p14:cNvPr>
              <p14:cNvContentPartPr/>
              <p14:nvPr/>
            </p14:nvContentPartPr>
            <p14:xfrm>
              <a:off x="7573148" y="839537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D49EB70-78A5-45D4-9BD7-3A36B6196D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4508" y="830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2BDD638-5520-45EC-ADF7-99150AD6E5FA}"/>
                  </a:ext>
                </a:extLst>
              </p14:cNvPr>
              <p14:cNvContentPartPr/>
              <p14:nvPr/>
            </p14:nvContentPartPr>
            <p14:xfrm>
              <a:off x="7488548" y="616697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2BDD638-5520-45EC-ADF7-99150AD6E5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9548" y="6076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5B84A94-2D9B-440F-971F-E5251C28992F}"/>
                  </a:ext>
                </a:extLst>
              </p14:cNvPr>
              <p14:cNvContentPartPr/>
              <p14:nvPr/>
            </p14:nvContentPartPr>
            <p14:xfrm>
              <a:off x="7637228" y="595457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5B84A94-2D9B-440F-971F-E5251C2899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8228" y="5864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A58D995-A5E0-4F11-8866-167BEFD9C571}"/>
                  </a:ext>
                </a:extLst>
              </p14:cNvPr>
              <p14:cNvContentPartPr/>
              <p14:nvPr/>
            </p14:nvContentPartPr>
            <p14:xfrm>
              <a:off x="7711388" y="658817"/>
              <a:ext cx="360" cy="21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A58D995-A5E0-4F11-8866-167BEFD9C5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2748" y="64981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A8C017A-2A3F-4E1E-877B-16163B35A709}"/>
                  </a:ext>
                </a:extLst>
              </p14:cNvPr>
              <p14:cNvContentPartPr/>
              <p14:nvPr/>
            </p14:nvContentPartPr>
            <p14:xfrm>
              <a:off x="7711388" y="786617"/>
              <a:ext cx="360" cy="2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A8C017A-2A3F-4E1E-877B-16163B35A7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2748" y="77761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5FD1C39-4D91-4EDE-85D4-241DBA61F786}"/>
                  </a:ext>
                </a:extLst>
              </p14:cNvPr>
              <p14:cNvContentPartPr/>
              <p14:nvPr/>
            </p14:nvContentPartPr>
            <p14:xfrm>
              <a:off x="7711388" y="871937"/>
              <a:ext cx="11160" cy="43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5FD1C39-4D91-4EDE-85D4-241DBA61F78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702748" y="862937"/>
                <a:ext cx="28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1D9844E-DF23-4CA6-B04C-E0105935DA5A}"/>
                  </a:ext>
                </a:extLst>
              </p14:cNvPr>
              <p14:cNvContentPartPr/>
              <p14:nvPr/>
            </p14:nvContentPartPr>
            <p14:xfrm>
              <a:off x="7911908" y="893177"/>
              <a:ext cx="21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1D9844E-DF23-4CA6-B04C-E0105935DA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2908" y="88417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A149E90-FFA8-4628-917B-91210A0B794A}"/>
                  </a:ext>
                </a:extLst>
              </p14:cNvPr>
              <p14:cNvContentPartPr/>
              <p14:nvPr/>
            </p14:nvContentPartPr>
            <p14:xfrm>
              <a:off x="7796708" y="744137"/>
              <a:ext cx="360" cy="21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A149E90-FFA8-4628-917B-91210A0B79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7708" y="73513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64F0894-F658-43C5-8ECD-E4FBB9D08C0D}"/>
                  </a:ext>
                </a:extLst>
              </p14:cNvPr>
              <p14:cNvContentPartPr/>
              <p14:nvPr/>
            </p14:nvContentPartPr>
            <p14:xfrm>
              <a:off x="7807508" y="860777"/>
              <a:ext cx="21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64F0894-F658-43C5-8ECD-E4FBB9D08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508" y="85213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A4F5C48-138C-4BEA-86A9-D6CB00F00DB6}"/>
                  </a:ext>
                </a:extLst>
              </p14:cNvPr>
              <p14:cNvContentPartPr/>
              <p14:nvPr/>
            </p14:nvContentPartPr>
            <p14:xfrm>
              <a:off x="7892108" y="680057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A4F5C48-138C-4BEA-86A9-D6CB00F00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3468" y="6714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A0BB187-0B8B-433C-86EB-1C55E37F5E9C}"/>
                  </a:ext>
                </a:extLst>
              </p14:cNvPr>
              <p14:cNvContentPartPr/>
              <p14:nvPr/>
            </p14:nvContentPartPr>
            <p14:xfrm>
              <a:off x="7945748" y="765377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A0BB187-0B8B-433C-86EB-1C55E37F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6748" y="75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42190CE-BE1E-4A77-85FA-769DDAA3513D}"/>
                  </a:ext>
                </a:extLst>
              </p14:cNvPr>
              <p14:cNvContentPartPr/>
              <p14:nvPr/>
            </p14:nvContentPartPr>
            <p14:xfrm>
              <a:off x="7956188" y="860777"/>
              <a:ext cx="8640" cy="194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42190CE-BE1E-4A77-85FA-769DDAA3513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47188" y="852137"/>
                <a:ext cx="26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FC133C9-FB4C-405A-94C6-A9B692505883}"/>
                  </a:ext>
                </a:extLst>
              </p14:cNvPr>
              <p14:cNvContentPartPr/>
              <p14:nvPr/>
            </p14:nvContentPartPr>
            <p14:xfrm>
              <a:off x="8019908" y="977777"/>
              <a:ext cx="21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FC133C9-FB4C-405A-94C6-A9B692505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1268" y="96913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84F2E05-D245-4326-8E4E-EB191569CE65}"/>
                  </a:ext>
                </a:extLst>
              </p14:cNvPr>
              <p14:cNvContentPartPr/>
              <p14:nvPr/>
            </p14:nvContentPartPr>
            <p14:xfrm>
              <a:off x="8051948" y="842057"/>
              <a:ext cx="360" cy="8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84F2E05-D245-4326-8E4E-EB191569CE6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042948" y="833057"/>
                <a:ext cx="18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117964D-19FF-4A3B-8D56-F1366CAF0688}"/>
                  </a:ext>
                </a:extLst>
              </p14:cNvPr>
              <p14:cNvContentPartPr/>
              <p14:nvPr/>
            </p14:nvContentPartPr>
            <p14:xfrm>
              <a:off x="8041508" y="765377"/>
              <a:ext cx="360" cy="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117964D-19FF-4A3B-8D56-F1366CAF06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2508" y="75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ABFA2C0-5B7C-4212-AADC-C17C0FEDEDFD}"/>
                  </a:ext>
                </a:extLst>
              </p14:cNvPr>
              <p14:cNvContentPartPr/>
              <p14:nvPr/>
            </p14:nvContentPartPr>
            <p14:xfrm>
              <a:off x="8083628" y="786617"/>
              <a:ext cx="53640" cy="64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ABFA2C0-5B7C-4212-AADC-C17C0FEDEDF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74628" y="777617"/>
                <a:ext cx="71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DE1DB1D-88B5-46EC-8770-E094359E8E8A}"/>
                  </a:ext>
                </a:extLst>
              </p14:cNvPr>
              <p14:cNvContentPartPr/>
              <p14:nvPr/>
            </p14:nvContentPartPr>
            <p14:xfrm>
              <a:off x="8136908" y="999017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DE1DB1D-88B5-46EC-8770-E094359E8E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8268" y="990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F388C53-9A0D-4630-BB40-EA66E3FC5D64}"/>
                  </a:ext>
                </a:extLst>
              </p14:cNvPr>
              <p14:cNvContentPartPr/>
              <p14:nvPr/>
            </p14:nvContentPartPr>
            <p14:xfrm>
              <a:off x="8306828" y="1020617"/>
              <a:ext cx="3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F388C53-9A0D-4630-BB40-EA66E3FC5D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8188" y="101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7096E9C-67F9-4606-B70D-C3A36C70B54F}"/>
                  </a:ext>
                </a:extLst>
              </p14:cNvPr>
              <p14:cNvContentPartPr/>
              <p14:nvPr/>
            </p14:nvContentPartPr>
            <p14:xfrm>
              <a:off x="8232668" y="818297"/>
              <a:ext cx="360" cy="21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7096E9C-67F9-4606-B70D-C3A36C70B5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3668" y="80965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B01E239-C756-4737-A7DD-F4CB84F596D7}"/>
                  </a:ext>
                </a:extLst>
              </p14:cNvPr>
              <p14:cNvContentPartPr/>
              <p14:nvPr/>
            </p14:nvContentPartPr>
            <p14:xfrm>
              <a:off x="8168588" y="999017"/>
              <a:ext cx="117360" cy="961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B01E239-C756-4737-A7DD-F4CB84F596D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159948" y="990377"/>
                <a:ext cx="1350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44A0D18-14CB-42E5-A022-5B8398E4B7F6}"/>
                  </a:ext>
                </a:extLst>
              </p14:cNvPr>
              <p14:cNvContentPartPr/>
              <p14:nvPr/>
            </p14:nvContentPartPr>
            <p14:xfrm>
              <a:off x="8317988" y="1105577"/>
              <a:ext cx="360" cy="21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44A0D18-14CB-42E5-A022-5B8398E4B7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8988" y="109693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5A6DD42-5591-4C30-B0A7-7738CEAA8E3E}"/>
                  </a:ext>
                </a:extLst>
              </p14:cNvPr>
              <p14:cNvContentPartPr/>
              <p14:nvPr/>
            </p14:nvContentPartPr>
            <p14:xfrm>
              <a:off x="8402588" y="1094777"/>
              <a:ext cx="21600" cy="42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5A6DD42-5591-4C30-B0A7-7738CEAA8E3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93948" y="1086137"/>
                <a:ext cx="39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A4802CC-6726-42DE-AF44-D235BEB17E44}"/>
                  </a:ext>
                </a:extLst>
              </p14:cNvPr>
              <p14:cNvContentPartPr/>
              <p14:nvPr/>
            </p14:nvContentPartPr>
            <p14:xfrm>
              <a:off x="8456228" y="946097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A4802CC-6726-42DE-AF44-D235BEB17E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7228" y="9374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B0275D0-FE89-43E1-B41A-28F4F6FC4376}"/>
                  </a:ext>
                </a:extLst>
              </p14:cNvPr>
              <p14:cNvContentPartPr/>
              <p14:nvPr/>
            </p14:nvContentPartPr>
            <p14:xfrm>
              <a:off x="8487908" y="977777"/>
              <a:ext cx="11160" cy="46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B0275D0-FE89-43E1-B41A-28F4F6FC437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78908" y="969137"/>
                <a:ext cx="28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6A538C6-AD8F-41B2-A5A7-C15B72B4F327}"/>
                  </a:ext>
                </a:extLst>
              </p14:cNvPr>
              <p14:cNvContentPartPr/>
              <p14:nvPr/>
            </p14:nvContentPartPr>
            <p14:xfrm>
              <a:off x="8562068" y="1031417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6A538C6-AD8F-41B2-A5A7-C15B72B4F3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428" y="10224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69FB889-7E1E-4F1E-8A94-0EDC15EA955C}"/>
                  </a:ext>
                </a:extLst>
              </p14:cNvPr>
              <p14:cNvContentPartPr/>
              <p14:nvPr/>
            </p14:nvContentPartPr>
            <p14:xfrm>
              <a:off x="8551628" y="1180097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69FB889-7E1E-4F1E-8A94-0EDC15EA95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2988" y="117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ADDAC96-D0A5-4B74-8EFB-5C39C364024A}"/>
                  </a:ext>
                </a:extLst>
              </p14:cNvPr>
              <p14:cNvContentPartPr/>
              <p14:nvPr/>
            </p14:nvContentPartPr>
            <p14:xfrm>
              <a:off x="8615348" y="1052297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ADDAC96-D0A5-4B74-8EFB-5C39C3640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6348" y="10432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6E67AFD-1756-4C9C-BFE5-1DEA173236ED}"/>
                  </a:ext>
                </a:extLst>
              </p14:cNvPr>
              <p14:cNvContentPartPr/>
              <p14:nvPr/>
            </p14:nvContentPartPr>
            <p14:xfrm>
              <a:off x="8711108" y="1180097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6E67AFD-1756-4C9C-BFE5-1DEA173236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2468" y="117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7AB678E-B823-4368-81A4-CD466C018D17}"/>
                  </a:ext>
                </a:extLst>
              </p14:cNvPr>
              <p14:cNvContentPartPr/>
              <p14:nvPr/>
            </p14:nvContentPartPr>
            <p14:xfrm>
              <a:off x="8689868" y="1286657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7AB678E-B823-4368-81A4-CD466C018D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1228" y="12776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E5370F1-2493-4F9B-94D6-8076F5B0B746}"/>
                  </a:ext>
                </a:extLst>
              </p14:cNvPr>
              <p14:cNvContentPartPr/>
              <p14:nvPr/>
            </p14:nvContentPartPr>
            <p14:xfrm>
              <a:off x="8731988" y="1094777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E5370F1-2493-4F9B-94D6-8076F5B0B7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3348" y="10861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6BBDB9C-4BF5-4847-B82E-8CE9C660E834}"/>
                  </a:ext>
                </a:extLst>
              </p14:cNvPr>
              <p14:cNvContentPartPr/>
              <p14:nvPr/>
            </p14:nvContentPartPr>
            <p14:xfrm>
              <a:off x="8657828" y="1031417"/>
              <a:ext cx="360" cy="21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6BBDB9C-4BF5-4847-B82E-8CE9C660E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8828" y="102241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6055A6F-3F02-4CF9-A2E6-496CAC5B742E}"/>
                  </a:ext>
                </a:extLst>
              </p14:cNvPr>
              <p14:cNvContentPartPr/>
              <p14:nvPr/>
            </p14:nvContentPartPr>
            <p14:xfrm>
              <a:off x="8636588" y="1233017"/>
              <a:ext cx="360" cy="21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6055A6F-3F02-4CF9-A2E6-496CAC5B74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27588" y="122437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E167320-F25C-4C8A-9263-E346F94C0DCA}"/>
                  </a:ext>
                </a:extLst>
              </p14:cNvPr>
              <p14:cNvContentPartPr/>
              <p14:nvPr/>
            </p14:nvContentPartPr>
            <p14:xfrm>
              <a:off x="8796068" y="1275497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E167320-F25C-4C8A-9263-E346F94C0D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7068" y="1266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07465D6-2955-43EB-8DAC-771E4EF69420}"/>
                  </a:ext>
                </a:extLst>
              </p14:cNvPr>
              <p14:cNvContentPartPr/>
              <p14:nvPr/>
            </p14:nvContentPartPr>
            <p14:xfrm>
              <a:off x="8902628" y="1137257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07465D6-2955-43EB-8DAC-771E4EF694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3628" y="112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D6BB295-6C30-4542-B656-5D3DB5D998C4}"/>
                  </a:ext>
                </a:extLst>
              </p14:cNvPr>
              <p14:cNvContentPartPr/>
              <p14:nvPr/>
            </p14:nvContentPartPr>
            <p14:xfrm>
              <a:off x="8934308" y="1318337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D6BB295-6C30-4542-B656-5D3DB5D998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5308" y="1309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D92BE85-B688-45BA-9E0A-E9C7BEA56017}"/>
                  </a:ext>
                </a:extLst>
              </p14:cNvPr>
              <p14:cNvContentPartPr/>
              <p14:nvPr/>
            </p14:nvContentPartPr>
            <p14:xfrm>
              <a:off x="9062108" y="1286657"/>
              <a:ext cx="36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D92BE85-B688-45BA-9E0A-E9C7BEA560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3108" y="12776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4416EA0-49B3-49BA-B300-14EB9838E1C1}"/>
                  </a:ext>
                </a:extLst>
              </p14:cNvPr>
              <p14:cNvContentPartPr/>
              <p14:nvPr/>
            </p14:nvContentPartPr>
            <p14:xfrm>
              <a:off x="9062108" y="1190537"/>
              <a:ext cx="21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4416EA0-49B3-49BA-B300-14EB9838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3108" y="118153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AECD0EA-989F-4F5C-A8E4-0D9971705BBC}"/>
                  </a:ext>
                </a:extLst>
              </p14:cNvPr>
              <p14:cNvContentPartPr/>
              <p14:nvPr/>
            </p14:nvContentPartPr>
            <p14:xfrm>
              <a:off x="9208988" y="1371257"/>
              <a:ext cx="21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AECD0EA-989F-4F5C-A8E4-0D9971705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0348" y="136261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0704935-548E-41A8-A917-53BE2A3833F1}"/>
                  </a:ext>
                </a:extLst>
              </p14:cNvPr>
              <p14:cNvContentPartPr/>
              <p14:nvPr/>
            </p14:nvContentPartPr>
            <p14:xfrm>
              <a:off x="9051308" y="1456577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0704935-548E-41A8-A917-53BE2A3833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2308" y="1447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13A8E6C-CFEE-48DB-B660-BD67DDA05D4F}"/>
                  </a:ext>
                </a:extLst>
              </p14:cNvPr>
              <p14:cNvContentPartPr/>
              <p14:nvPr/>
            </p14:nvContentPartPr>
            <p14:xfrm>
              <a:off x="8923868" y="1350017"/>
              <a:ext cx="21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13A8E6C-CFEE-48DB-B660-BD67DDA05D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868" y="134101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93859D1-836A-4E7D-9CB6-C4E9480F8442}"/>
                  </a:ext>
                </a:extLst>
              </p14:cNvPr>
              <p14:cNvContentPartPr/>
              <p14:nvPr/>
            </p14:nvContentPartPr>
            <p14:xfrm>
              <a:off x="9125468" y="1403297"/>
              <a:ext cx="4680" cy="108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93859D1-836A-4E7D-9CB6-C4E9480F844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16828" y="1394657"/>
                <a:ext cx="223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64B93C8-EA28-42D6-968E-4BB411AC6BC4}"/>
                  </a:ext>
                </a:extLst>
              </p14:cNvPr>
              <p14:cNvContentPartPr/>
              <p14:nvPr/>
            </p14:nvContentPartPr>
            <p14:xfrm>
              <a:off x="9296108" y="1530737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64B93C8-EA28-42D6-968E-4BB411AC6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7108" y="1522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14EC8C8-C4AE-43BD-9289-CBF314F29E49}"/>
                  </a:ext>
                </a:extLst>
              </p14:cNvPr>
              <p14:cNvContentPartPr/>
              <p14:nvPr/>
            </p14:nvContentPartPr>
            <p14:xfrm>
              <a:off x="9338588" y="1328777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14EC8C8-C4AE-43BD-9289-CBF314F29E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9588" y="1319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919E88E-90CC-487F-82AB-A6606DBDC17A}"/>
                  </a:ext>
                </a:extLst>
              </p14:cNvPr>
              <p14:cNvContentPartPr/>
              <p14:nvPr/>
            </p14:nvContentPartPr>
            <p14:xfrm>
              <a:off x="9391508" y="1382057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919E88E-90CC-487F-82AB-A6606DBDC1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2868" y="13734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8879C44-2138-4383-A188-3CB2347C385E}"/>
                  </a:ext>
                </a:extLst>
              </p14:cNvPr>
              <p14:cNvContentPartPr/>
              <p14:nvPr/>
            </p14:nvContentPartPr>
            <p14:xfrm>
              <a:off x="9434348" y="1509497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8879C44-2138-4383-A188-3CB2347C38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5348" y="1500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8A71D8A-2C08-45A3-9A4B-A3A85A615E60}"/>
                  </a:ext>
                </a:extLst>
              </p14:cNvPr>
              <p14:cNvContentPartPr/>
              <p14:nvPr/>
            </p14:nvContentPartPr>
            <p14:xfrm>
              <a:off x="9412748" y="1584017"/>
              <a:ext cx="36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8A71D8A-2C08-45A3-9A4B-A3A85A615E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4108" y="15750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2E99046-EE98-4766-9F36-26923FC1DCEB}"/>
                  </a:ext>
                </a:extLst>
              </p14:cNvPr>
              <p14:cNvContentPartPr/>
              <p14:nvPr/>
            </p14:nvContentPartPr>
            <p14:xfrm>
              <a:off x="9550988" y="1520297"/>
              <a:ext cx="360" cy="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2E99046-EE98-4766-9F36-26923FC1DC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2348" y="15116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CBDB7F6-F0C6-40EE-97BA-02362CE9FA71}"/>
                  </a:ext>
                </a:extLst>
              </p14:cNvPr>
              <p14:cNvContentPartPr/>
              <p14:nvPr/>
            </p14:nvContentPartPr>
            <p14:xfrm>
              <a:off x="9529748" y="1413737"/>
              <a:ext cx="55080" cy="640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CBDB7F6-F0C6-40EE-97BA-02362CE9FA7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1108" y="1405097"/>
                <a:ext cx="72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9CAE506-80F7-4663-B12A-7355A7A7A47A}"/>
                  </a:ext>
                </a:extLst>
              </p14:cNvPr>
              <p14:cNvContentPartPr/>
              <p14:nvPr/>
            </p14:nvContentPartPr>
            <p14:xfrm>
              <a:off x="9625508" y="1584017"/>
              <a:ext cx="360" cy="111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9CAE506-80F7-4663-B12A-7355A7A7A4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16508" y="1575017"/>
                <a:ext cx="18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4BA8BF0-15D4-4DD2-A005-011444D12263}"/>
                  </a:ext>
                </a:extLst>
              </p14:cNvPr>
              <p14:cNvContentPartPr/>
              <p14:nvPr/>
            </p14:nvContentPartPr>
            <p14:xfrm>
              <a:off x="9604268" y="1626497"/>
              <a:ext cx="360" cy="111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4BA8BF0-15D4-4DD2-A005-011444D122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95268" y="1617857"/>
                <a:ext cx="18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F757DC51-846C-46E5-A9B8-F10230C14A78}"/>
                  </a:ext>
                </a:extLst>
              </p14:cNvPr>
              <p14:cNvContentPartPr/>
              <p14:nvPr/>
            </p14:nvContentPartPr>
            <p14:xfrm>
              <a:off x="9689228" y="1541537"/>
              <a:ext cx="127800" cy="1490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F757DC51-846C-46E5-A9B8-F10230C14A7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80588" y="1532897"/>
                <a:ext cx="145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C75E3B1-9865-4EBD-8D43-5C40194C8760}"/>
                  </a:ext>
                </a:extLst>
              </p14:cNvPr>
              <p14:cNvContentPartPr/>
              <p14:nvPr/>
            </p14:nvContentPartPr>
            <p14:xfrm>
              <a:off x="9752948" y="1509497"/>
              <a:ext cx="360" cy="11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C75E3B1-9865-4EBD-8D43-5C40194C87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43948" y="1500857"/>
                <a:ext cx="18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203400F-2290-47A3-9A45-AF8141AE3E67}"/>
                  </a:ext>
                </a:extLst>
              </p14:cNvPr>
              <p14:cNvContentPartPr/>
              <p14:nvPr/>
            </p14:nvContentPartPr>
            <p14:xfrm>
              <a:off x="9827468" y="1711817"/>
              <a:ext cx="360" cy="2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203400F-2290-47A3-9A45-AF8141AE3E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8828" y="170281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A671563-010A-4E06-901B-B7A462CA6F9D}"/>
                  </a:ext>
                </a:extLst>
              </p14:cNvPr>
              <p14:cNvContentPartPr/>
              <p14:nvPr/>
            </p14:nvContentPartPr>
            <p14:xfrm>
              <a:off x="9965708" y="1775537"/>
              <a:ext cx="360" cy="11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A671563-010A-4E06-901B-B7A462CA6F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57068" y="1766897"/>
                <a:ext cx="18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17CBEFE-ABC6-42D2-BCD4-C1A6AB6DA5F7}"/>
                  </a:ext>
                </a:extLst>
              </p14:cNvPr>
              <p14:cNvContentPartPr/>
              <p14:nvPr/>
            </p14:nvContentPartPr>
            <p14:xfrm>
              <a:off x="9997748" y="1637297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17CBEFE-ABC6-42D2-BCD4-C1A6AB6DA5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8748" y="16286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E0A1B42-C719-4659-BFCF-99F010817E8A}"/>
                  </a:ext>
                </a:extLst>
              </p14:cNvPr>
              <p14:cNvContentPartPr/>
              <p14:nvPr/>
            </p14:nvContentPartPr>
            <p14:xfrm>
              <a:off x="10134188" y="1860497"/>
              <a:ext cx="21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E0A1B42-C719-4659-BFCF-99F010817E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5188" y="185149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867A227-2C77-4A74-A050-0E772E2017C3}"/>
                  </a:ext>
                </a:extLst>
              </p14:cNvPr>
              <p14:cNvContentPartPr/>
              <p14:nvPr/>
            </p14:nvContentPartPr>
            <p14:xfrm>
              <a:off x="9910628" y="1850057"/>
              <a:ext cx="2160" cy="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867A227-2C77-4A74-A050-0E772E2017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1988" y="184105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803E847-8A72-4780-8164-B599656AF655}"/>
                  </a:ext>
                </a:extLst>
              </p14:cNvPr>
              <p14:cNvContentPartPr/>
              <p14:nvPr/>
            </p14:nvContentPartPr>
            <p14:xfrm>
              <a:off x="9806228" y="1773377"/>
              <a:ext cx="23040" cy="12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803E847-8A72-4780-8164-B599656AF65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797588" y="1764737"/>
                <a:ext cx="406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015D905-3B32-4C2C-B3E5-DE5F5589EA3A}"/>
              </a:ext>
            </a:extLst>
          </p:cNvPr>
          <p:cNvGrpSpPr/>
          <p:nvPr/>
        </p:nvGrpSpPr>
        <p:grpSpPr>
          <a:xfrm>
            <a:off x="9880748" y="1594817"/>
            <a:ext cx="21600" cy="2160"/>
            <a:chOff x="9303354" y="1520297"/>
            <a:chExt cx="21600" cy="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76DCFB-215A-4CFE-852C-61F84B1048EB}"/>
                    </a:ext>
                  </a:extLst>
                </p14:cNvPr>
                <p14:cNvContentPartPr/>
                <p14:nvPr/>
              </p14:nvContentPartPr>
              <p14:xfrm>
                <a:off x="9303354" y="1520297"/>
                <a:ext cx="360" cy="21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76DCFB-215A-4CFE-852C-61F84B1048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94354" y="151129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C0CDAEE-7FCA-4CE6-8318-C4A3298C4EAF}"/>
                    </a:ext>
                  </a:extLst>
                </p14:cNvPr>
                <p14:cNvContentPartPr/>
                <p14:nvPr/>
              </p14:nvContentPartPr>
              <p14:xfrm>
                <a:off x="9324594" y="1520297"/>
                <a:ext cx="360" cy="3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C0CDAEE-7FCA-4CE6-8318-C4A3298C4E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15594" y="1511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52530FB-4DBD-45A1-9E90-5E0B978A1F3A}"/>
                  </a:ext>
                </a:extLst>
              </p14:cNvPr>
              <p14:cNvContentPartPr/>
              <p14:nvPr/>
            </p14:nvContentPartPr>
            <p14:xfrm>
              <a:off x="9965708" y="1658537"/>
              <a:ext cx="21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52530FB-4DBD-45A1-9E90-5E0B978A1F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7068" y="164989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5730A48-5198-44DF-988C-3316D29666E4}"/>
                  </a:ext>
                </a:extLst>
              </p14:cNvPr>
              <p14:cNvContentPartPr/>
              <p14:nvPr/>
            </p14:nvContentPartPr>
            <p14:xfrm>
              <a:off x="10093148" y="1658537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5730A48-5198-44DF-988C-3316D2966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4508" y="164989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42291B1-D8EA-4F06-9CC2-2556298701D4}"/>
              </a:ext>
            </a:extLst>
          </p:cNvPr>
          <p:cNvGrpSpPr/>
          <p:nvPr/>
        </p:nvGrpSpPr>
        <p:grpSpPr>
          <a:xfrm>
            <a:off x="10135988" y="1722257"/>
            <a:ext cx="21600" cy="11160"/>
            <a:chOff x="9558594" y="1647737"/>
            <a:chExt cx="21600" cy="1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AB3F871-88DB-4C47-A0AF-1984685C3DED}"/>
                    </a:ext>
                  </a:extLst>
                </p14:cNvPr>
                <p14:cNvContentPartPr/>
                <p14:nvPr/>
              </p14:nvContentPartPr>
              <p14:xfrm>
                <a:off x="9579834" y="1647737"/>
                <a:ext cx="360" cy="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AB3F871-88DB-4C47-A0AF-1984685C3DE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70834" y="1638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1D99E97-2E02-4608-9AD2-453B6389457A}"/>
                    </a:ext>
                  </a:extLst>
                </p14:cNvPr>
                <p14:cNvContentPartPr/>
                <p14:nvPr/>
              </p14:nvContentPartPr>
              <p14:xfrm>
                <a:off x="9558594" y="1647737"/>
                <a:ext cx="360" cy="11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1D99E97-2E02-4608-9AD2-453B638945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49594" y="1638737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1DF0946-4599-4882-B298-DA7191AD0E3A}"/>
                  </a:ext>
                </a:extLst>
              </p14:cNvPr>
              <p14:cNvContentPartPr/>
              <p14:nvPr/>
            </p14:nvContentPartPr>
            <p14:xfrm>
              <a:off x="10401668" y="1785977"/>
              <a:ext cx="360" cy="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1DF0946-4599-4882-B298-DA7191AD0E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92668" y="1777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FBA96FD-366A-4BBC-8006-9BD20AF56061}"/>
                  </a:ext>
                </a:extLst>
              </p14:cNvPr>
              <p14:cNvContentPartPr/>
              <p14:nvPr/>
            </p14:nvContentPartPr>
            <p14:xfrm>
              <a:off x="10167668" y="1913777"/>
              <a:ext cx="11160" cy="108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FBA96FD-366A-4BBC-8006-9BD20AF5606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158668" y="1905137"/>
                <a:ext cx="288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099F611-881E-4947-B473-7336285C5FC0}"/>
                  </a:ext>
                </a:extLst>
              </p14:cNvPr>
              <p14:cNvContentPartPr/>
              <p14:nvPr/>
            </p14:nvContentPartPr>
            <p14:xfrm>
              <a:off x="10263428" y="1967057"/>
              <a:ext cx="360" cy="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099F611-881E-4947-B473-7336285C5F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4428" y="19580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6B8A1D5-244A-40C8-B351-A144AE3544E2}"/>
                  </a:ext>
                </a:extLst>
              </p14:cNvPr>
              <p14:cNvContentPartPr/>
              <p14:nvPr/>
            </p14:nvContentPartPr>
            <p14:xfrm>
              <a:off x="10293668" y="1785977"/>
              <a:ext cx="21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6B8A1D5-244A-40C8-B351-A144AE354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4668" y="177733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BDFADDE-C783-4F47-B597-7E5E0582BD01}"/>
                  </a:ext>
                </a:extLst>
              </p14:cNvPr>
              <p14:cNvContentPartPr/>
              <p14:nvPr/>
            </p14:nvContentPartPr>
            <p14:xfrm>
              <a:off x="10210148" y="1722257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BDFADDE-C783-4F47-B597-7E5E0582BD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01508" y="17132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F096C20E-9EBC-4C44-9FD4-849512EEC94A}"/>
                  </a:ext>
                </a:extLst>
              </p14:cNvPr>
              <p14:cNvContentPartPr/>
              <p14:nvPr/>
            </p14:nvContentPartPr>
            <p14:xfrm>
              <a:off x="10359188" y="1796777"/>
              <a:ext cx="360" cy="21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F096C20E-9EBC-4C44-9FD4-849512EEC9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0548" y="178813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E792373-593B-4738-9E6A-128BFC8C1F17}"/>
                  </a:ext>
                </a:extLst>
              </p14:cNvPr>
              <p14:cNvContentPartPr/>
              <p14:nvPr/>
            </p14:nvContentPartPr>
            <p14:xfrm>
              <a:off x="10497428" y="1839257"/>
              <a:ext cx="360" cy="111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E792373-593B-4738-9E6A-128BFC8C1F1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88788" y="1830257"/>
                <a:ext cx="18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EA14656-74DC-41D2-84E8-9BD63EBB500F}"/>
                  </a:ext>
                </a:extLst>
              </p14:cNvPr>
              <p14:cNvContentPartPr/>
              <p14:nvPr/>
            </p14:nvContentPartPr>
            <p14:xfrm>
              <a:off x="10433708" y="1945457"/>
              <a:ext cx="360" cy="2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EA14656-74DC-41D2-84E8-9BD63EBB50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4708" y="193681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A64ADFF-7FD6-42FB-B514-A367F48DE379}"/>
                  </a:ext>
                </a:extLst>
              </p14:cNvPr>
              <p14:cNvContentPartPr/>
              <p14:nvPr/>
            </p14:nvContentPartPr>
            <p14:xfrm>
              <a:off x="10422908" y="2072897"/>
              <a:ext cx="2160" cy="21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A64ADFF-7FD6-42FB-B514-A367F48DE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13908" y="2064257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4881D3A-B854-4313-A0B5-B4D60BF5428C}"/>
                  </a:ext>
                </a:extLst>
              </p14:cNvPr>
              <p14:cNvContentPartPr/>
              <p14:nvPr/>
            </p14:nvContentPartPr>
            <p14:xfrm>
              <a:off x="10550708" y="2094137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4881D3A-B854-4313-A0B5-B4D60BF542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1708" y="20854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022B2DF-F754-473B-8FE8-8CEC752FAC88}"/>
                  </a:ext>
                </a:extLst>
              </p14:cNvPr>
              <p14:cNvContentPartPr/>
              <p14:nvPr/>
            </p14:nvContentPartPr>
            <p14:xfrm>
              <a:off x="10582388" y="1902977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022B2DF-F754-473B-8FE8-8CEC752FAC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3388" y="1894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3B1E8B2-9B6A-4EF5-900D-5DC526B8A1BE}"/>
                  </a:ext>
                </a:extLst>
              </p14:cNvPr>
              <p14:cNvContentPartPr/>
              <p14:nvPr/>
            </p14:nvContentPartPr>
            <p14:xfrm>
              <a:off x="10624868" y="1902977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3B1E8B2-9B6A-4EF5-900D-5DC526B8A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6228" y="1894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891084B-C51A-46F9-9105-2784C12D93E6}"/>
                  </a:ext>
                </a:extLst>
              </p14:cNvPr>
              <p14:cNvContentPartPr/>
              <p14:nvPr/>
            </p14:nvContentPartPr>
            <p14:xfrm>
              <a:off x="10720628" y="1988297"/>
              <a:ext cx="360" cy="21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891084B-C51A-46F9-9105-2784C12D93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11628" y="197929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F1E0483-F2DE-4BF8-ACC4-E9F896348C1C}"/>
                  </a:ext>
                </a:extLst>
              </p14:cNvPr>
              <p14:cNvContentPartPr/>
              <p14:nvPr/>
            </p14:nvContentPartPr>
            <p14:xfrm>
              <a:off x="10710188" y="2062457"/>
              <a:ext cx="360" cy="111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F1E0483-F2DE-4BF8-ACC4-E9F896348C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01188" y="2053817"/>
                <a:ext cx="18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3F5A5CC-2280-481F-94E3-DCD96C49ECCA}"/>
                  </a:ext>
                </a:extLst>
              </p14:cNvPr>
              <p14:cNvContentPartPr/>
              <p14:nvPr/>
            </p14:nvContentPartPr>
            <p14:xfrm>
              <a:off x="10731428" y="2136977"/>
              <a:ext cx="360" cy="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3F5A5CC-2280-481F-94E3-DCD96C49EC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2428" y="21279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E2DBFFD-1D8F-44D0-9C6F-DA13DFEC493C}"/>
                  </a:ext>
                </a:extLst>
              </p14:cNvPr>
              <p14:cNvContentPartPr/>
              <p14:nvPr/>
            </p14:nvContentPartPr>
            <p14:xfrm>
              <a:off x="10816388" y="2009537"/>
              <a:ext cx="36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E2DBFFD-1D8F-44D0-9C6F-DA13DFEC49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7388" y="20005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D054871-7EA1-4BE6-BAE0-ACA62A1BE083}"/>
                  </a:ext>
                </a:extLst>
              </p14:cNvPr>
              <p14:cNvContentPartPr/>
              <p14:nvPr/>
            </p14:nvContentPartPr>
            <p14:xfrm>
              <a:off x="10869668" y="2083697"/>
              <a:ext cx="360" cy="21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D054871-7EA1-4BE6-BAE0-ACA62A1BE0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0668" y="207505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6E535D6-555A-4FCE-9919-C1C850B2336D}"/>
                  </a:ext>
                </a:extLst>
              </p14:cNvPr>
              <p14:cNvContentPartPr/>
              <p14:nvPr/>
            </p14:nvContentPartPr>
            <p14:xfrm>
              <a:off x="10816388" y="2189897"/>
              <a:ext cx="360" cy="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6E535D6-555A-4FCE-9919-C1C850B233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7388" y="218125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61" name="Picture 260">
            <a:extLst>
              <a:ext uri="{FF2B5EF4-FFF2-40B4-BE49-F238E27FC236}">
                <a16:creationId xmlns:a16="http://schemas.microsoft.com/office/drawing/2014/main" id="{332D34F7-F3A4-4637-8117-8E9894F0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09" y="3918731"/>
            <a:ext cx="4245250" cy="2150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F0009F1-74FA-4487-A3D0-AF7E52E66467}"/>
                  </a:ext>
                </a:extLst>
              </p14:cNvPr>
              <p14:cNvContentPartPr/>
              <p14:nvPr/>
            </p14:nvContentPartPr>
            <p14:xfrm>
              <a:off x="1658034" y="5649645"/>
              <a:ext cx="2160" cy="3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F0009F1-74FA-4487-A3D0-AF7E52E664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394" y="564100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0CCED7D-447D-4F62-A41E-D9A327D7464C}"/>
                  </a:ext>
                </a:extLst>
              </p14:cNvPr>
              <p14:cNvContentPartPr/>
              <p14:nvPr/>
            </p14:nvContentPartPr>
            <p14:xfrm>
              <a:off x="1722114" y="5469285"/>
              <a:ext cx="360" cy="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0CCED7D-447D-4F62-A41E-D9A327D746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3114" y="54606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40C979E-7DA6-4C2E-BB6D-272438EB1FA8}"/>
                  </a:ext>
                </a:extLst>
              </p14:cNvPr>
              <p14:cNvContentPartPr/>
              <p14:nvPr/>
            </p14:nvContentPartPr>
            <p14:xfrm>
              <a:off x="1838754" y="5649645"/>
              <a:ext cx="360" cy="3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40C979E-7DA6-4C2E-BB6D-272438EB1F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0114" y="5641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7525155-966C-45AB-86A6-9CD03C472BE3}"/>
                  </a:ext>
                </a:extLst>
              </p14:cNvPr>
              <p14:cNvContentPartPr/>
              <p14:nvPr/>
            </p14:nvContentPartPr>
            <p14:xfrm>
              <a:off x="1902834" y="5522205"/>
              <a:ext cx="360" cy="3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7525155-966C-45AB-86A6-9CD03C472B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834" y="55135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03BDA65-A210-4C9A-A81B-25D6052BB35D}"/>
                  </a:ext>
                </a:extLst>
              </p14:cNvPr>
              <p14:cNvContentPartPr/>
              <p14:nvPr/>
            </p14:nvContentPartPr>
            <p14:xfrm>
              <a:off x="1913274" y="5331045"/>
              <a:ext cx="360" cy="3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03BDA65-A210-4C9A-A81B-25D6052BB3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4274" y="53224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E05B6A2-CA10-49EF-ADBB-4F72FF4693BD}"/>
                  </a:ext>
                </a:extLst>
              </p14:cNvPr>
              <p14:cNvContentPartPr/>
              <p14:nvPr/>
            </p14:nvContentPartPr>
            <p14:xfrm>
              <a:off x="1775034" y="5054565"/>
              <a:ext cx="360" cy="3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E05B6A2-CA10-49EF-ADBB-4F72FF4693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6034" y="5045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FEF2825-E4BB-4EB1-9F4D-528280044674}"/>
                  </a:ext>
                </a:extLst>
              </p14:cNvPr>
              <p14:cNvContentPartPr/>
              <p14:nvPr/>
            </p14:nvContentPartPr>
            <p14:xfrm>
              <a:off x="1966554" y="5160765"/>
              <a:ext cx="10800" cy="111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FEF2825-E4BB-4EB1-9F4D-52828004467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957914" y="5151765"/>
                <a:ext cx="284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0E3A27A-9AF9-495D-A47B-BE5E25214435}"/>
                  </a:ext>
                </a:extLst>
              </p14:cNvPr>
              <p14:cNvContentPartPr/>
              <p14:nvPr/>
            </p14:nvContentPartPr>
            <p14:xfrm>
              <a:off x="1945314" y="4820565"/>
              <a:ext cx="360" cy="3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0E3A27A-9AF9-495D-A47B-BE5E252144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6674" y="4811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458DAB5-375E-4E0F-A0CE-F0CF5862FAE3}"/>
                  </a:ext>
                </a:extLst>
              </p14:cNvPr>
              <p14:cNvContentPartPr/>
              <p14:nvPr/>
            </p14:nvContentPartPr>
            <p14:xfrm>
              <a:off x="2104434" y="5012085"/>
              <a:ext cx="360" cy="21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458DAB5-375E-4E0F-A0CE-F0CF5862FA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5794" y="5003085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28E3F0B-CD44-47AD-BFB5-0639E9B84DEA}"/>
                  </a:ext>
                </a:extLst>
              </p14:cNvPr>
              <p14:cNvContentPartPr/>
              <p14:nvPr/>
            </p14:nvContentPartPr>
            <p14:xfrm>
              <a:off x="2253474" y="4905525"/>
              <a:ext cx="360" cy="3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28E3F0B-CD44-47AD-BFB5-0639E9B84D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4834" y="48965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B63CE89-56BB-4EC1-A698-D6D95F9DD140}"/>
                  </a:ext>
                </a:extLst>
              </p14:cNvPr>
              <p14:cNvContentPartPr/>
              <p14:nvPr/>
            </p14:nvContentPartPr>
            <p14:xfrm>
              <a:off x="2306754" y="4629045"/>
              <a:ext cx="360" cy="3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B63CE89-56BB-4EC1-A698-D6D95F9DD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7754" y="4620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2404B72-49ED-4BFC-82D7-D4E8D66D56BC}"/>
                  </a:ext>
                </a:extLst>
              </p14:cNvPr>
              <p14:cNvContentPartPr/>
              <p14:nvPr/>
            </p14:nvContentPartPr>
            <p14:xfrm>
              <a:off x="2391714" y="4842165"/>
              <a:ext cx="360" cy="21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2404B72-49ED-4BFC-82D7-D4E8D66D56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074" y="4833165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BA824E8-1804-471A-84F3-C956EA0CA75D}"/>
                  </a:ext>
                </a:extLst>
              </p14:cNvPr>
              <p14:cNvContentPartPr/>
              <p14:nvPr/>
            </p14:nvContentPartPr>
            <p14:xfrm>
              <a:off x="2551554" y="4746045"/>
              <a:ext cx="360" cy="3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BA824E8-1804-471A-84F3-C956EA0CA7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2554" y="4737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36D42E9-FB2E-4FB8-9C77-DE40514FBD2F}"/>
                  </a:ext>
                </a:extLst>
              </p14:cNvPr>
              <p14:cNvContentPartPr/>
              <p14:nvPr/>
            </p14:nvContentPartPr>
            <p14:xfrm>
              <a:off x="2477034" y="4480365"/>
              <a:ext cx="360" cy="3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36D42E9-FB2E-4FB8-9C77-DE40514FBD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8394" y="4471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9E5B477-CB44-48EC-9153-104D2172BE9F}"/>
                  </a:ext>
                </a:extLst>
              </p14:cNvPr>
              <p14:cNvContentPartPr/>
              <p14:nvPr/>
            </p14:nvContentPartPr>
            <p14:xfrm>
              <a:off x="2147274" y="4629045"/>
              <a:ext cx="360" cy="194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9E5B477-CB44-48EC-9153-104D2172BE9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138274" y="4620045"/>
                <a:ext cx="18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BDFAD15-67E3-4113-8AA7-01BEB50A18B6}"/>
                  </a:ext>
                </a:extLst>
              </p14:cNvPr>
              <p14:cNvContentPartPr/>
              <p14:nvPr/>
            </p14:nvContentPartPr>
            <p14:xfrm>
              <a:off x="2200554" y="4980405"/>
              <a:ext cx="360" cy="3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BDFAD15-67E3-4113-8AA7-01BEB50A18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1914" y="49714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78ADC949-EE75-4723-BA85-C847478B894D}"/>
                  </a:ext>
                </a:extLst>
              </p14:cNvPr>
              <p14:cNvContentPartPr/>
              <p14:nvPr/>
            </p14:nvContentPartPr>
            <p14:xfrm>
              <a:off x="2413314" y="5001285"/>
              <a:ext cx="360" cy="3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78ADC949-EE75-4723-BA85-C847478B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4314" y="49922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B0025B7C-BE4B-46A8-890A-CE813AF7777B}"/>
                  </a:ext>
                </a:extLst>
              </p14:cNvPr>
              <p14:cNvContentPartPr/>
              <p14:nvPr/>
            </p14:nvContentPartPr>
            <p14:xfrm>
              <a:off x="2487474" y="4884285"/>
              <a:ext cx="360" cy="3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B0025B7C-BE4B-46A8-890A-CE813AF77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8834" y="48752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BC82232-00DE-4A66-9481-3405C574BEF2}"/>
                  </a:ext>
                </a:extLst>
              </p14:cNvPr>
              <p14:cNvContentPartPr/>
              <p14:nvPr/>
            </p14:nvContentPartPr>
            <p14:xfrm>
              <a:off x="2604474" y="4809765"/>
              <a:ext cx="360" cy="3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BC82232-00DE-4A66-9481-3405C574BE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5474" y="4801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4127AD5-2A93-47F3-8F40-8BD926A07B58}"/>
                  </a:ext>
                </a:extLst>
              </p14:cNvPr>
              <p14:cNvContentPartPr/>
              <p14:nvPr/>
            </p14:nvContentPartPr>
            <p14:xfrm>
              <a:off x="2721474" y="4703925"/>
              <a:ext cx="360" cy="36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4127AD5-2A93-47F3-8F40-8BD926A07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2474" y="4694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75038A2-7F10-414F-89C1-53977EF8106C}"/>
                  </a:ext>
                </a:extLst>
              </p14:cNvPr>
              <p14:cNvContentPartPr/>
              <p14:nvPr/>
            </p14:nvContentPartPr>
            <p14:xfrm>
              <a:off x="2732274" y="4448685"/>
              <a:ext cx="2160" cy="3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75038A2-7F10-414F-89C1-53977EF81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3274" y="443968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D36A175-E75B-4262-BFB9-3E49D322B74C}"/>
                  </a:ext>
                </a:extLst>
              </p14:cNvPr>
              <p14:cNvContentPartPr/>
              <p14:nvPr/>
            </p14:nvContentPartPr>
            <p14:xfrm>
              <a:off x="2955114" y="4480365"/>
              <a:ext cx="360" cy="3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D36A175-E75B-4262-BFB9-3E49D322B7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6474" y="4471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743C7891-AA52-41E3-83C1-DE57DB9D556D}"/>
                  </a:ext>
                </a:extLst>
              </p14:cNvPr>
              <p14:cNvContentPartPr/>
              <p14:nvPr/>
            </p14:nvContentPartPr>
            <p14:xfrm>
              <a:off x="2870154" y="4703925"/>
              <a:ext cx="360" cy="3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743C7891-AA52-41E3-83C1-DE57DB9D55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1154" y="4694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397F56CF-8973-4488-9B5F-F8923C64B7FD}"/>
                  </a:ext>
                </a:extLst>
              </p14:cNvPr>
              <p14:cNvContentPartPr/>
              <p14:nvPr/>
            </p14:nvContentPartPr>
            <p14:xfrm>
              <a:off x="2933874" y="4852605"/>
              <a:ext cx="360" cy="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397F56CF-8973-4488-9B5F-F8923C64B7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5234" y="48436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55C98C59-61A7-4B53-A38C-13B503A198E9}"/>
                  </a:ext>
                </a:extLst>
              </p14:cNvPr>
              <p14:cNvContentPartPr/>
              <p14:nvPr/>
            </p14:nvContentPartPr>
            <p14:xfrm>
              <a:off x="3029634" y="4501605"/>
              <a:ext cx="2160" cy="3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55C98C59-61A7-4B53-A38C-13B503A198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634" y="449296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C8CFE92A-5D7C-4C66-933B-DA467D3A3E5E}"/>
                  </a:ext>
                </a:extLst>
              </p14:cNvPr>
              <p14:cNvContentPartPr/>
              <p14:nvPr/>
            </p14:nvContentPartPr>
            <p14:xfrm>
              <a:off x="3242754" y="4586925"/>
              <a:ext cx="360" cy="3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C8CFE92A-5D7C-4C66-933B-DA467D3A3E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3754" y="4577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DF61C724-B69D-48EC-A220-F5DCA61F8DF8}"/>
                  </a:ext>
                </a:extLst>
              </p14:cNvPr>
              <p14:cNvContentPartPr/>
              <p14:nvPr/>
            </p14:nvContentPartPr>
            <p14:xfrm>
              <a:off x="3082914" y="4778085"/>
              <a:ext cx="360" cy="3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DF61C724-B69D-48EC-A220-F5DCA61F8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4274" y="47694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D92B11E-C4B8-4DF2-9AC9-EC2F34784237}"/>
                  </a:ext>
                </a:extLst>
              </p14:cNvPr>
              <p14:cNvContentPartPr/>
              <p14:nvPr/>
            </p14:nvContentPartPr>
            <p14:xfrm>
              <a:off x="3136194" y="4895085"/>
              <a:ext cx="360" cy="3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D92B11E-C4B8-4DF2-9AC9-EC2F347842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7194" y="48860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F352FB3-4A31-4D9E-9177-A4F567C4E23D}"/>
                  </a:ext>
                </a:extLst>
              </p14:cNvPr>
              <p14:cNvContentPartPr/>
              <p14:nvPr/>
            </p14:nvContentPartPr>
            <p14:xfrm>
              <a:off x="3178674" y="4639845"/>
              <a:ext cx="360" cy="3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F352FB3-4A31-4D9E-9177-A4F567C4E2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0034" y="4631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E5A85FEB-3A80-4F05-8FEB-57D82B4876CD}"/>
                  </a:ext>
                </a:extLst>
              </p14:cNvPr>
              <p14:cNvContentPartPr/>
              <p14:nvPr/>
            </p14:nvContentPartPr>
            <p14:xfrm>
              <a:off x="3369834" y="4692765"/>
              <a:ext cx="360" cy="21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E5A85FEB-3A80-4F05-8FEB-57D82B4876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1194" y="4684125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2DBEDD7-8B69-4161-A20F-3461AEAC1287}"/>
                  </a:ext>
                </a:extLst>
              </p14:cNvPr>
              <p14:cNvContentPartPr/>
              <p14:nvPr/>
            </p14:nvContentPartPr>
            <p14:xfrm>
              <a:off x="3274434" y="4895085"/>
              <a:ext cx="360" cy="3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2DBEDD7-8B69-4161-A20F-3461AEAC12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5434" y="48860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286F9659-A7CD-4A33-A92F-806B1802D95E}"/>
                  </a:ext>
                </a:extLst>
              </p14:cNvPr>
              <p14:cNvContentPartPr/>
              <p14:nvPr/>
            </p14:nvContentPartPr>
            <p14:xfrm>
              <a:off x="3550914" y="4831005"/>
              <a:ext cx="360" cy="3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286F9659-A7CD-4A33-A92F-806B1802D9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1914" y="4822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6CE116D-9602-497F-91DF-FF29770DC94E}"/>
                  </a:ext>
                </a:extLst>
              </p14:cNvPr>
              <p14:cNvContentPartPr/>
              <p14:nvPr/>
            </p14:nvContentPartPr>
            <p14:xfrm>
              <a:off x="3359394" y="5043765"/>
              <a:ext cx="360" cy="3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6CE116D-9602-497F-91DF-FF29770DC9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0754" y="50347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E549A08-BD53-4641-970A-FC700DA2BF43}"/>
                  </a:ext>
                </a:extLst>
              </p14:cNvPr>
              <p14:cNvContentPartPr/>
              <p14:nvPr/>
            </p14:nvContentPartPr>
            <p14:xfrm>
              <a:off x="3444354" y="4788525"/>
              <a:ext cx="360" cy="3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E549A08-BD53-4641-970A-FC700DA2B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5354" y="47798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29F1612-219D-4A25-A173-2E52D3D966F2}"/>
                  </a:ext>
                </a:extLst>
              </p14:cNvPr>
              <p14:cNvContentPartPr/>
              <p14:nvPr/>
            </p14:nvContentPartPr>
            <p14:xfrm>
              <a:off x="3263634" y="5086245"/>
              <a:ext cx="360" cy="3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29F1612-219D-4A25-A173-2E52D3D966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4634" y="50776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B9461DD-EA10-4C61-9F16-498109E4094D}"/>
                  </a:ext>
                </a:extLst>
              </p14:cNvPr>
              <p14:cNvContentPartPr/>
              <p14:nvPr/>
            </p14:nvContentPartPr>
            <p14:xfrm>
              <a:off x="3666114" y="5012085"/>
              <a:ext cx="2160" cy="3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B9461DD-EA10-4C61-9F16-498109E40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114" y="500308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8BEE80F6-8964-4AF2-8B46-00664AEF67F7}"/>
                  </a:ext>
                </a:extLst>
              </p14:cNvPr>
              <p14:cNvContentPartPr/>
              <p14:nvPr/>
            </p14:nvContentPartPr>
            <p14:xfrm>
              <a:off x="3529674" y="4969245"/>
              <a:ext cx="360" cy="3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8BEE80F6-8964-4AF2-8B46-00664AEF67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674" y="49606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34F74F6D-9E1D-4FCD-8146-E323B48E1ABF}"/>
                  </a:ext>
                </a:extLst>
              </p14:cNvPr>
              <p14:cNvContentPartPr/>
              <p14:nvPr/>
            </p14:nvContentPartPr>
            <p14:xfrm>
              <a:off x="3348594" y="5129085"/>
              <a:ext cx="360" cy="3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34F74F6D-9E1D-4FCD-8146-E323B48E1A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9954" y="51200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6049C57-7BC2-4DB5-B6B7-7E85B950B03E}"/>
              </a:ext>
            </a:extLst>
          </p:cNvPr>
          <p:cNvGrpSpPr/>
          <p:nvPr/>
        </p:nvGrpSpPr>
        <p:grpSpPr>
          <a:xfrm>
            <a:off x="3455154" y="5212245"/>
            <a:ext cx="32040" cy="14400"/>
            <a:chOff x="3242754" y="5016617"/>
            <a:chExt cx="32040" cy="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C4D6414-04DE-4C84-80F9-60D9EAEC0755}"/>
                    </a:ext>
                  </a:extLst>
                </p14:cNvPr>
                <p14:cNvContentPartPr/>
                <p14:nvPr/>
              </p14:nvContentPartPr>
              <p14:xfrm>
                <a:off x="3274434" y="5016617"/>
                <a:ext cx="360" cy="2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C4D6414-04DE-4C84-80F9-60D9EAEC07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65794" y="500797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0E75490-F48A-4F81-8549-9C998CDCA3BA}"/>
                    </a:ext>
                  </a:extLst>
                </p14:cNvPr>
                <p14:cNvContentPartPr/>
                <p14:nvPr/>
              </p14:nvContentPartPr>
              <p14:xfrm>
                <a:off x="3242754" y="5028857"/>
                <a:ext cx="4320" cy="21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0E75490-F48A-4F81-8549-9C998CDCA3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4114" y="5020217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B723AB4B-E7A4-4ADC-85BD-62A1FF3D542C}"/>
                  </a:ext>
                </a:extLst>
              </p14:cNvPr>
              <p14:cNvContentPartPr/>
              <p14:nvPr/>
            </p14:nvContentPartPr>
            <p14:xfrm>
              <a:off x="3486834" y="5362725"/>
              <a:ext cx="360" cy="3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B723AB4B-E7A4-4ADC-85BD-62A1FF3D54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8194" y="53540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A8CFB3B1-781C-4BAE-B580-D3C694E1EE0B}"/>
                  </a:ext>
                </a:extLst>
              </p14:cNvPr>
              <p14:cNvContentPartPr/>
              <p14:nvPr/>
            </p14:nvContentPartPr>
            <p14:xfrm>
              <a:off x="3678354" y="5182005"/>
              <a:ext cx="360" cy="3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A8CFB3B1-781C-4BAE-B580-D3C694E1EE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9354" y="5173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ED5FF7A-4F1F-4868-A800-DBCE9F673C7E}"/>
                  </a:ext>
                </a:extLst>
              </p14:cNvPr>
              <p14:cNvContentPartPr/>
              <p14:nvPr/>
            </p14:nvContentPartPr>
            <p14:xfrm>
              <a:off x="3678354" y="5383965"/>
              <a:ext cx="360" cy="3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ED5FF7A-4F1F-4868-A800-DBCE9F673C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9354" y="53753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1AE43CB-D36E-496E-A720-27BE65B0E8CA}"/>
                  </a:ext>
                </a:extLst>
              </p14:cNvPr>
              <p14:cNvContentPartPr/>
              <p14:nvPr/>
            </p14:nvContentPartPr>
            <p14:xfrm>
              <a:off x="3572154" y="5490525"/>
              <a:ext cx="360" cy="21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1AE43CB-D36E-496E-A720-27BE65B0E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3154" y="5481885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7AA887E-432D-48C6-B256-0D0A3852AA46}"/>
                  </a:ext>
                </a:extLst>
              </p14:cNvPr>
              <p14:cNvContentPartPr/>
              <p14:nvPr/>
            </p14:nvContentPartPr>
            <p14:xfrm>
              <a:off x="3848634" y="5479725"/>
              <a:ext cx="360" cy="3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7AA887E-432D-48C6-B256-0D0A3852AA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9634" y="54710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80283B4-936A-4F59-B0B0-F57B6EAB2DF9}"/>
                  </a:ext>
                </a:extLst>
              </p14:cNvPr>
              <p14:cNvContentPartPr/>
              <p14:nvPr/>
            </p14:nvContentPartPr>
            <p14:xfrm>
              <a:off x="3614634" y="5639205"/>
              <a:ext cx="360" cy="3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80283B4-936A-4F59-B0B0-F57B6EAB2D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5994" y="56305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5B19E181-A536-4D1E-9DBD-597188C5987E}"/>
                  </a:ext>
                </a:extLst>
              </p14:cNvPr>
              <p14:cNvContentPartPr/>
              <p14:nvPr/>
            </p14:nvContentPartPr>
            <p14:xfrm>
              <a:off x="3848634" y="5628405"/>
              <a:ext cx="360" cy="3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5B19E181-A536-4D1E-9DBD-597188C598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9634" y="56197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6D3FA8A-6479-4B4B-B9F8-2B27D12951C1}"/>
                  </a:ext>
                </a:extLst>
              </p14:cNvPr>
              <p14:cNvContentPartPr/>
              <p14:nvPr/>
            </p14:nvContentPartPr>
            <p14:xfrm>
              <a:off x="3784554" y="5724525"/>
              <a:ext cx="360" cy="3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6D3FA8A-6479-4B4B-B9F8-2B27D1295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5914" y="57155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33BFA10E-F193-43E3-A600-4C50FABDEE77}"/>
                  </a:ext>
                </a:extLst>
              </p14:cNvPr>
              <p14:cNvContentPartPr/>
              <p14:nvPr/>
            </p14:nvContentPartPr>
            <p14:xfrm>
              <a:off x="3763314" y="5511405"/>
              <a:ext cx="360" cy="3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33BFA10E-F193-43E3-A600-4C50FABDEE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674" y="55027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E48508A-2BA2-4D02-AE5E-465CD88A4C30}"/>
                  </a:ext>
                </a:extLst>
              </p14:cNvPr>
              <p14:cNvContentPartPr/>
              <p14:nvPr/>
            </p14:nvContentPartPr>
            <p14:xfrm>
              <a:off x="3561354" y="5756205"/>
              <a:ext cx="360" cy="3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E48508A-2BA2-4D02-AE5E-465CD88A4C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2354" y="57475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38FB7485-676F-49BF-AB12-32B0B51D5F77}"/>
                  </a:ext>
                </a:extLst>
              </p14:cNvPr>
              <p14:cNvContentPartPr/>
              <p14:nvPr/>
            </p14:nvContentPartPr>
            <p14:xfrm>
              <a:off x="3731634" y="5798685"/>
              <a:ext cx="360" cy="3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38FB7485-676F-49BF-AB12-32B0B51D5F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2994" y="5790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1E33CB4F-E906-4174-A596-B45002C271A5}"/>
                  </a:ext>
                </a:extLst>
              </p14:cNvPr>
              <p14:cNvContentPartPr/>
              <p14:nvPr/>
            </p14:nvContentPartPr>
            <p14:xfrm>
              <a:off x="1711674" y="5245725"/>
              <a:ext cx="360" cy="3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1E33CB4F-E906-4174-A596-B45002C271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2674" y="52370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003B0272-E2D8-4E31-91A6-D2CF6984C90C}"/>
                  </a:ext>
                </a:extLst>
              </p14:cNvPr>
              <p14:cNvContentPartPr/>
              <p14:nvPr/>
            </p14:nvContentPartPr>
            <p14:xfrm>
              <a:off x="1764594" y="5192805"/>
              <a:ext cx="360" cy="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003B0272-E2D8-4E31-91A6-D2CF6984C9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5594" y="51841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9EC8C0DE-6B68-448E-B8B8-56FBBE825D75}"/>
                  </a:ext>
                </a:extLst>
              </p14:cNvPr>
              <p14:cNvContentPartPr/>
              <p14:nvPr/>
            </p14:nvContentPartPr>
            <p14:xfrm>
              <a:off x="1860354" y="4905525"/>
              <a:ext cx="360" cy="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9EC8C0DE-6B68-448E-B8B8-56FBBE825D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1354" y="48965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3E97B75A-62F3-4ECC-83F0-2BB6F5350A30}"/>
                  </a:ext>
                </a:extLst>
              </p14:cNvPr>
              <p14:cNvContentPartPr/>
              <p14:nvPr/>
            </p14:nvContentPartPr>
            <p14:xfrm>
              <a:off x="2062314" y="5097045"/>
              <a:ext cx="360" cy="3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3E97B75A-62F3-4ECC-83F0-2BB6F5350A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3674" y="50884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FB922020-1C9A-435E-A3B8-300D0CA80B74}"/>
                  </a:ext>
                </a:extLst>
              </p14:cNvPr>
              <p14:cNvContentPartPr/>
              <p14:nvPr/>
            </p14:nvContentPartPr>
            <p14:xfrm>
              <a:off x="2072754" y="4735605"/>
              <a:ext cx="360" cy="3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FB922020-1C9A-435E-A3B8-300D0CA80B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4114" y="47266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2B307AC-E73A-4302-867E-D7C7AD7F9862}"/>
                  </a:ext>
                </a:extLst>
              </p14:cNvPr>
              <p14:cNvContentPartPr/>
              <p14:nvPr/>
            </p14:nvContentPartPr>
            <p14:xfrm>
              <a:off x="2041074" y="5245725"/>
              <a:ext cx="2160" cy="3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2B307AC-E73A-4302-867E-D7C7AD7F98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2074" y="523708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4207BA2-7801-40AF-AB1A-AB77155D76A1}"/>
                  </a:ext>
                </a:extLst>
              </p14:cNvPr>
              <p14:cNvContentPartPr/>
              <p14:nvPr/>
            </p14:nvContentPartPr>
            <p14:xfrm>
              <a:off x="1998594" y="5458485"/>
              <a:ext cx="360" cy="3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4207BA2-7801-40AF-AB1A-AB77155D76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9594" y="5449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3397CB65-6695-4520-B628-F224BA08E769}"/>
                  </a:ext>
                </a:extLst>
              </p14:cNvPr>
              <p14:cNvContentPartPr/>
              <p14:nvPr/>
            </p14:nvContentPartPr>
            <p14:xfrm>
              <a:off x="1477314" y="5532645"/>
              <a:ext cx="360" cy="3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3397CB65-6695-4520-B628-F224BA08E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314" y="5524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9C9958E-58AB-4A6D-98A5-5B7CDE11DDE1}"/>
                  </a:ext>
                </a:extLst>
              </p14:cNvPr>
              <p14:cNvContentPartPr/>
              <p14:nvPr/>
            </p14:nvContentPartPr>
            <p14:xfrm>
              <a:off x="1615554" y="5766645"/>
              <a:ext cx="360" cy="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9C9958E-58AB-4A6D-98A5-5B7CDE11DD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6554" y="5758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2099D6A1-3155-408E-81C7-9C3A0D9B9226}"/>
                  </a:ext>
                </a:extLst>
              </p14:cNvPr>
              <p14:cNvContentPartPr/>
              <p14:nvPr/>
            </p14:nvContentPartPr>
            <p14:xfrm>
              <a:off x="1892034" y="5756205"/>
              <a:ext cx="360" cy="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2099D6A1-3155-408E-81C7-9C3A0D9B9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3034" y="574756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26" name="Picture 325">
            <a:extLst>
              <a:ext uri="{FF2B5EF4-FFF2-40B4-BE49-F238E27FC236}">
                <a16:creationId xmlns:a16="http://schemas.microsoft.com/office/drawing/2014/main" id="{01A00AE4-F54B-4746-9A8F-E596BDE94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299" y="3873247"/>
            <a:ext cx="4245250" cy="2150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28630A99-25F3-44C1-AD23-8A3BE074A861}"/>
                  </a:ext>
                </a:extLst>
              </p14:cNvPr>
              <p14:cNvContentPartPr/>
              <p14:nvPr/>
            </p14:nvContentPartPr>
            <p14:xfrm>
              <a:off x="7327808" y="4477286"/>
              <a:ext cx="360" cy="3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28630A99-25F3-44C1-AD23-8A3BE074A8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8808" y="4468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0E2D1B72-54A9-4F86-A9DA-3E4D0568AAEF}"/>
                  </a:ext>
                </a:extLst>
              </p14:cNvPr>
              <p14:cNvContentPartPr/>
              <p14:nvPr/>
            </p14:nvContentPartPr>
            <p14:xfrm>
              <a:off x="7540208" y="4222046"/>
              <a:ext cx="360" cy="3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0E2D1B72-54A9-4F86-A9DA-3E4D0568AA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1568" y="42134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47C2377E-FA51-4BAE-9010-31BACA38A382}"/>
                  </a:ext>
                </a:extLst>
              </p14:cNvPr>
              <p14:cNvContentPartPr/>
              <p14:nvPr/>
            </p14:nvContentPartPr>
            <p14:xfrm>
              <a:off x="7327808" y="5274686"/>
              <a:ext cx="2160" cy="3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47C2377E-FA51-4BAE-9010-31BACA38A3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8808" y="5265686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D2BEBF4-78D0-459B-A299-D871D6DC7A89}"/>
                  </a:ext>
                </a:extLst>
              </p14:cNvPr>
              <p14:cNvContentPartPr/>
              <p14:nvPr/>
            </p14:nvContentPartPr>
            <p14:xfrm>
              <a:off x="7901648" y="5232206"/>
              <a:ext cx="360" cy="3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D2BEBF4-78D0-459B-A299-D871D6DC7A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2648" y="52232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AB8D913-6B8E-4E49-B331-8C234E998367}"/>
                  </a:ext>
                </a:extLst>
              </p14:cNvPr>
              <p14:cNvContentPartPr/>
              <p14:nvPr/>
            </p14:nvContentPartPr>
            <p14:xfrm>
              <a:off x="7891208" y="4859966"/>
              <a:ext cx="360" cy="3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AB8D913-6B8E-4E49-B331-8C234E998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208" y="48509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45F5B74A-93F5-47E3-89EB-D698E6A76022}"/>
                  </a:ext>
                </a:extLst>
              </p14:cNvPr>
              <p14:cNvContentPartPr/>
              <p14:nvPr/>
            </p14:nvContentPartPr>
            <p14:xfrm>
              <a:off x="7710128" y="5147246"/>
              <a:ext cx="360" cy="3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45F5B74A-93F5-47E3-89EB-D698E6A760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1488" y="51386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B9AA28D6-B7B0-4F3E-BDE8-54BD4A4F59BF}"/>
                  </a:ext>
                </a:extLst>
              </p14:cNvPr>
              <p14:cNvContentPartPr/>
              <p14:nvPr/>
            </p14:nvContentPartPr>
            <p14:xfrm>
              <a:off x="8114408" y="4264886"/>
              <a:ext cx="360" cy="3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B9AA28D6-B7B0-4F3E-BDE8-54BD4A4F59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5768" y="42558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913FD4C-5A85-4681-B1D6-06F2946BC129}"/>
                  </a:ext>
                </a:extLst>
              </p14:cNvPr>
              <p14:cNvContentPartPr/>
              <p14:nvPr/>
            </p14:nvContentPartPr>
            <p14:xfrm>
              <a:off x="8295128" y="4742966"/>
              <a:ext cx="360" cy="3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913FD4C-5A85-4681-B1D6-06F2946BC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128" y="47343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DEB8A779-09F5-4CA4-893E-16854D03D730}"/>
                  </a:ext>
                </a:extLst>
              </p14:cNvPr>
              <p14:cNvContentPartPr/>
              <p14:nvPr/>
            </p14:nvContentPartPr>
            <p14:xfrm>
              <a:off x="7880768" y="4456046"/>
              <a:ext cx="360" cy="3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DEB8A779-09F5-4CA4-893E-16854D03D7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1768" y="44474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5A01557-1FC0-470B-BC01-1A06789343CD}"/>
                  </a:ext>
                </a:extLst>
              </p14:cNvPr>
              <p14:cNvContentPartPr/>
              <p14:nvPr/>
            </p14:nvContentPartPr>
            <p14:xfrm>
              <a:off x="8390888" y="5178926"/>
              <a:ext cx="360" cy="3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5A01557-1FC0-470B-BC01-1A0678934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248" y="51702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D7A06B77-7566-4BE4-AAE1-2BFD4283274F}"/>
                  </a:ext>
                </a:extLst>
              </p14:cNvPr>
              <p14:cNvContentPartPr/>
              <p14:nvPr/>
            </p14:nvContentPartPr>
            <p14:xfrm>
              <a:off x="8709848" y="4892006"/>
              <a:ext cx="360" cy="3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D7A06B77-7566-4BE4-AAE1-2BFD428327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848" y="48833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EDAAD79D-532A-4BBC-892C-B8C030EC7DB7}"/>
                  </a:ext>
                </a:extLst>
              </p14:cNvPr>
              <p14:cNvContentPartPr/>
              <p14:nvPr/>
            </p14:nvContentPartPr>
            <p14:xfrm>
              <a:off x="8677808" y="4360286"/>
              <a:ext cx="360" cy="3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EDAAD79D-532A-4BBC-892C-B8C030EC7D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9168" y="43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3C65EC0-7616-467A-817B-80A95CB99552}"/>
                  </a:ext>
                </a:extLst>
              </p14:cNvPr>
              <p14:cNvContentPartPr/>
              <p14:nvPr/>
            </p14:nvContentPartPr>
            <p14:xfrm>
              <a:off x="9219968" y="4360286"/>
              <a:ext cx="360" cy="3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3C65EC0-7616-467A-817B-80A95CB99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1328" y="43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E43FBAB8-A511-4838-9B78-BCDF1C4352DA}"/>
                  </a:ext>
                </a:extLst>
              </p14:cNvPr>
              <p14:cNvContentPartPr/>
              <p14:nvPr/>
            </p14:nvContentPartPr>
            <p14:xfrm>
              <a:off x="9188288" y="4870766"/>
              <a:ext cx="360" cy="21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E43FBAB8-A511-4838-9B78-BCDF1C4352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9648" y="4862126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BC0B0302-F0D4-4C20-8055-96F2ED59562E}"/>
                  </a:ext>
                </a:extLst>
              </p14:cNvPr>
              <p14:cNvContentPartPr/>
              <p14:nvPr/>
            </p14:nvContentPartPr>
            <p14:xfrm>
              <a:off x="8933048" y="5295926"/>
              <a:ext cx="360" cy="3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BC0B0302-F0D4-4C20-8055-96F2ED595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408" y="52872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016FA0A-D806-4161-AD2D-870B8FBD40DE}"/>
                  </a:ext>
                </a:extLst>
              </p14:cNvPr>
              <p14:cNvContentPartPr/>
              <p14:nvPr/>
            </p14:nvContentPartPr>
            <p14:xfrm>
              <a:off x="8699408" y="5551166"/>
              <a:ext cx="360" cy="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016FA0A-D806-4161-AD2D-870B8FBD40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0408" y="55421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AB48C3FC-F848-4108-B645-B2DF7097B47D}"/>
                  </a:ext>
                </a:extLst>
              </p14:cNvPr>
              <p14:cNvContentPartPr/>
              <p14:nvPr/>
            </p14:nvContentPartPr>
            <p14:xfrm>
              <a:off x="9624248" y="4775006"/>
              <a:ext cx="360" cy="3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AB48C3FC-F848-4108-B645-B2DF7097B4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5608" y="47663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5F1D75C7-FF62-4E6F-829B-46EA0CCDF7D5}"/>
                  </a:ext>
                </a:extLst>
              </p14:cNvPr>
              <p14:cNvContentPartPr/>
              <p14:nvPr/>
            </p14:nvContentPartPr>
            <p14:xfrm>
              <a:off x="9964448" y="4466486"/>
              <a:ext cx="360" cy="3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5F1D75C7-FF62-4E6F-829B-46EA0CCDF7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5448" y="44578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42C85343-B74A-4D70-92E2-6176B0F870BF}"/>
                  </a:ext>
                </a:extLst>
              </p14:cNvPr>
              <p14:cNvContentPartPr/>
              <p14:nvPr/>
            </p14:nvContentPartPr>
            <p14:xfrm>
              <a:off x="10134728" y="4200806"/>
              <a:ext cx="360" cy="3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42C85343-B74A-4D70-92E2-6176B0F87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5728" y="41921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31B59E1C-0763-447B-99AC-5A7487E1BEB8}"/>
                  </a:ext>
                </a:extLst>
              </p14:cNvPr>
              <p14:cNvContentPartPr/>
              <p14:nvPr/>
            </p14:nvContentPartPr>
            <p14:xfrm>
              <a:off x="10262168" y="4317806"/>
              <a:ext cx="360" cy="194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31B59E1C-0763-447B-99AC-5A7487E1BEB8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253168" y="4309166"/>
                <a:ext cx="18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8AF9701-A11A-452F-B462-0BAD962E31EB}"/>
                  </a:ext>
                </a:extLst>
              </p14:cNvPr>
              <p14:cNvContentPartPr/>
              <p14:nvPr/>
            </p14:nvContentPartPr>
            <p14:xfrm>
              <a:off x="10219688" y="4508966"/>
              <a:ext cx="360" cy="3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8AF9701-A11A-452F-B462-0BAD962E31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0688" y="45003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856E9618-293B-4787-984E-CD613E11804F}"/>
                  </a:ext>
                </a:extLst>
              </p14:cNvPr>
              <p14:cNvContentPartPr/>
              <p14:nvPr/>
            </p14:nvContentPartPr>
            <p14:xfrm>
              <a:off x="10081448" y="4349486"/>
              <a:ext cx="360" cy="3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856E9618-293B-4787-984E-CD613E1180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2448" y="43408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7588CE6B-523D-4DDB-B42B-E2733499AB96}"/>
                  </a:ext>
                </a:extLst>
              </p14:cNvPr>
              <p14:cNvContentPartPr/>
              <p14:nvPr/>
            </p14:nvContentPartPr>
            <p14:xfrm>
              <a:off x="9911168" y="4243286"/>
              <a:ext cx="360" cy="3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7588CE6B-523D-4DDB-B42B-E2733499AB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2528" y="4234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FE88895A-74D2-44D3-8767-7462296A48D1}"/>
                  </a:ext>
                </a:extLst>
              </p14:cNvPr>
              <p14:cNvContentPartPr/>
              <p14:nvPr/>
            </p14:nvContentPartPr>
            <p14:xfrm>
              <a:off x="9858248" y="4403126"/>
              <a:ext cx="360" cy="3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FE88895A-74D2-44D3-8767-7462296A48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9248" y="43941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E135CA3D-2FE5-41F8-B722-DECF3446BC36}"/>
                  </a:ext>
                </a:extLst>
              </p14:cNvPr>
              <p14:cNvContentPartPr/>
              <p14:nvPr/>
            </p14:nvContentPartPr>
            <p14:xfrm>
              <a:off x="9964448" y="4594286"/>
              <a:ext cx="360" cy="21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E135CA3D-2FE5-41F8-B722-DECF3446BC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5448" y="4585646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4E7F2151-D638-4632-81CD-CF8D9D468C5B}"/>
                  </a:ext>
                </a:extLst>
              </p14:cNvPr>
              <p14:cNvContentPartPr/>
              <p14:nvPr/>
            </p14:nvContentPartPr>
            <p14:xfrm>
              <a:off x="10272968" y="4690046"/>
              <a:ext cx="360" cy="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4E7F2151-D638-4632-81CD-CF8D9D468C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3968" y="46810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0382881-9BF8-4EF2-8B8C-705CACB229FC}"/>
                  </a:ext>
                </a:extLst>
              </p14:cNvPr>
              <p14:cNvContentPartPr/>
              <p14:nvPr/>
            </p14:nvContentPartPr>
            <p14:xfrm>
              <a:off x="10602368" y="4275326"/>
              <a:ext cx="360" cy="3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0382881-9BF8-4EF2-8B8C-705CACB229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3728" y="42663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92DC1255-267A-4FF6-86E2-C533138160F2}"/>
                  </a:ext>
                </a:extLst>
              </p14:cNvPr>
              <p14:cNvContentPartPr/>
              <p14:nvPr/>
            </p14:nvContentPartPr>
            <p14:xfrm>
              <a:off x="10676888" y="4137086"/>
              <a:ext cx="2160" cy="3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92DC1255-267A-4FF6-86E2-C533138160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7888" y="4128086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FE7E0CA-E7BE-45FC-BCB8-368F6E803B32}"/>
                  </a:ext>
                </a:extLst>
              </p14:cNvPr>
              <p14:cNvContentPartPr/>
              <p14:nvPr/>
            </p14:nvContentPartPr>
            <p14:xfrm>
              <a:off x="10804688" y="4498526"/>
              <a:ext cx="360" cy="86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FE7E0CA-E7BE-45FC-BCB8-368F6E803B3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795688" y="4489886"/>
                <a:ext cx="18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50C29A66-B7A8-4FF9-99E5-E9DDABEB3B05}"/>
                  </a:ext>
                </a:extLst>
              </p14:cNvPr>
              <p14:cNvContentPartPr/>
              <p14:nvPr/>
            </p14:nvContentPartPr>
            <p14:xfrm>
              <a:off x="10559888" y="5338406"/>
              <a:ext cx="360" cy="3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50C29A66-B7A8-4FF9-99E5-E9DDABEB3B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1248" y="53297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D001690-56D8-4AEA-9661-15842DF825D3}"/>
                  </a:ext>
                </a:extLst>
              </p14:cNvPr>
              <p14:cNvContentPartPr/>
              <p14:nvPr/>
            </p14:nvContentPartPr>
            <p14:xfrm>
              <a:off x="10081448" y="5232206"/>
              <a:ext cx="360" cy="3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D001690-56D8-4AEA-9661-15842DF825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2448" y="52232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4575DC4A-C55E-45B0-8EDE-0F4BE9F96B30}"/>
                  </a:ext>
                </a:extLst>
              </p14:cNvPr>
              <p14:cNvContentPartPr/>
              <p14:nvPr/>
            </p14:nvContentPartPr>
            <p14:xfrm>
              <a:off x="10038968" y="4955726"/>
              <a:ext cx="360" cy="3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4575DC4A-C55E-45B0-8EDE-0F4BE9F96B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30328" y="49467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4178313B-6F5E-4CFF-9047-C1A63D6AEA16}"/>
                  </a:ext>
                </a:extLst>
              </p14:cNvPr>
              <p14:cNvContentPartPr/>
              <p14:nvPr/>
            </p14:nvContentPartPr>
            <p14:xfrm>
              <a:off x="9613448" y="5348846"/>
              <a:ext cx="2160" cy="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4178313B-6F5E-4CFF-9047-C1A63D6AEA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4808" y="5340206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B5C0220-D005-486B-8840-8EF468C4BF05}"/>
                  </a:ext>
                </a:extLst>
              </p14:cNvPr>
              <p14:cNvContentPartPr/>
              <p14:nvPr/>
            </p14:nvContentPartPr>
            <p14:xfrm>
              <a:off x="10006928" y="5572406"/>
              <a:ext cx="2160" cy="3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B5C0220-D005-486B-8840-8EF468C4BF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8288" y="5563766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EA5A74F5-8A90-46CE-A95F-5CAA4ECB5CF4}"/>
                  </a:ext>
                </a:extLst>
              </p14:cNvPr>
              <p14:cNvContentPartPr/>
              <p14:nvPr/>
            </p14:nvContentPartPr>
            <p14:xfrm>
              <a:off x="9741248" y="5657726"/>
              <a:ext cx="360" cy="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EA5A74F5-8A90-46CE-A95F-5CAA4ECB5C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2608" y="56487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2D2AA6EC-83F5-4413-B11A-64B74513C44F}"/>
                  </a:ext>
                </a:extLst>
              </p14:cNvPr>
              <p14:cNvContentPartPr/>
              <p14:nvPr/>
            </p14:nvContentPartPr>
            <p14:xfrm>
              <a:off x="9550088" y="5444966"/>
              <a:ext cx="360" cy="3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2D2AA6EC-83F5-4413-B11A-64B74513C4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1088" y="54363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B57E1B0D-12B8-4E1F-A853-A0CB1CEAFC4F}"/>
                  </a:ext>
                </a:extLst>
              </p14:cNvPr>
              <p14:cNvContentPartPr/>
              <p14:nvPr/>
            </p14:nvContentPartPr>
            <p14:xfrm>
              <a:off x="8954288" y="4126646"/>
              <a:ext cx="360" cy="3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B57E1B0D-12B8-4E1F-A853-A0CB1CEAFC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5648" y="4117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438E8713-AE5E-489D-8B8B-E79ABC5E3AD2}"/>
                  </a:ext>
                </a:extLst>
              </p14:cNvPr>
              <p14:cNvContentPartPr/>
              <p14:nvPr/>
            </p14:nvContentPartPr>
            <p14:xfrm>
              <a:off x="7922888" y="5529926"/>
              <a:ext cx="360" cy="3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438E8713-AE5E-489D-8B8B-E79ABC5E3A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3888" y="55209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E18556C2-C706-42B1-BF9C-AD768B7914CE}"/>
                  </a:ext>
                </a:extLst>
              </p14:cNvPr>
              <p14:cNvContentPartPr/>
              <p14:nvPr/>
            </p14:nvContentPartPr>
            <p14:xfrm>
              <a:off x="7274168" y="4923686"/>
              <a:ext cx="2160" cy="36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E18556C2-C706-42B1-BF9C-AD768B7914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5528" y="4915046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9175159A-8761-45A5-B9F5-474CD36F17A4}"/>
                  </a:ext>
                </a:extLst>
              </p14:cNvPr>
              <p14:cNvContentPartPr/>
              <p14:nvPr/>
            </p14:nvContentPartPr>
            <p14:xfrm>
              <a:off x="7593488" y="4679606"/>
              <a:ext cx="360" cy="3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9175159A-8761-45A5-B9F5-474CD36F1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4488" y="46706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4F84000F-A89F-49F3-9EC3-7FF57C6CCE13}"/>
                  </a:ext>
                </a:extLst>
              </p14:cNvPr>
              <p14:cNvContentPartPr/>
              <p14:nvPr/>
            </p14:nvContentPartPr>
            <p14:xfrm>
              <a:off x="8582408" y="4009646"/>
              <a:ext cx="360" cy="36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4F84000F-A89F-49F3-9EC3-7FF57C6CCE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3408" y="4000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2F39C983-C7FC-4D15-9475-EFADFF5B0BD8}"/>
                  </a:ext>
                </a:extLst>
              </p14:cNvPr>
              <p14:cNvContentPartPr/>
              <p14:nvPr/>
            </p14:nvContentPartPr>
            <p14:xfrm>
              <a:off x="9241208" y="5529926"/>
              <a:ext cx="360" cy="36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2F39C983-C7FC-4D15-9475-EFADFF5B0B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2568" y="55209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492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07A3A-96C2-4E0E-A261-42D38EE1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609600"/>
            <a:ext cx="9963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FD4DF2-E6D8-44E4-9579-288201D53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341692"/>
              </p:ext>
            </p:extLst>
          </p:nvPr>
        </p:nvGraphicFramePr>
        <p:xfrm>
          <a:off x="1702391" y="4538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83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11AA-E319-41DA-851A-29F29DF4C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Population vs Sample </a:t>
            </a:r>
          </a:p>
        </p:txBody>
      </p:sp>
    </p:spTree>
    <p:extLst>
      <p:ext uri="{BB962C8B-B14F-4D97-AF65-F5344CB8AC3E}">
        <p14:creationId xmlns:p14="http://schemas.microsoft.com/office/powerpoint/2010/main" val="1347996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Group of people with solid fill">
            <a:extLst>
              <a:ext uri="{FF2B5EF4-FFF2-40B4-BE49-F238E27FC236}">
                <a16:creationId xmlns:a16="http://schemas.microsoft.com/office/drawing/2014/main" id="{DCEE0FD7-2601-4E48-BD38-23ED68B3E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00" y="848681"/>
            <a:ext cx="1763841" cy="1763841"/>
          </a:xfrm>
          <a:prstGeom prst="rect">
            <a:avLst/>
          </a:prstGeom>
        </p:spPr>
      </p:pic>
      <p:pic>
        <p:nvPicPr>
          <p:cNvPr id="14" name="Graphic 13" descr="Group with solid fill">
            <a:extLst>
              <a:ext uri="{FF2B5EF4-FFF2-40B4-BE49-F238E27FC236}">
                <a16:creationId xmlns:a16="http://schemas.microsoft.com/office/drawing/2014/main" id="{AEA6E43E-42F3-4C9E-A402-3FF783998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5355" y="1415226"/>
            <a:ext cx="1023726" cy="1023726"/>
          </a:xfrm>
          <a:prstGeom prst="rect">
            <a:avLst/>
          </a:prstGeom>
        </p:spPr>
      </p:pic>
      <p:pic>
        <p:nvPicPr>
          <p:cNvPr id="20" name="Graphic 19" descr="Ladybug with solid fill">
            <a:extLst>
              <a:ext uri="{FF2B5EF4-FFF2-40B4-BE49-F238E27FC236}">
                <a16:creationId xmlns:a16="http://schemas.microsoft.com/office/drawing/2014/main" id="{DE582B30-381F-4198-8F03-3754FF10D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0677" y="4198655"/>
            <a:ext cx="716444" cy="716444"/>
          </a:xfrm>
          <a:prstGeom prst="rect">
            <a:avLst/>
          </a:prstGeom>
        </p:spPr>
      </p:pic>
      <p:pic>
        <p:nvPicPr>
          <p:cNvPr id="22" name="Graphic 21" descr="Ladybug outline">
            <a:extLst>
              <a:ext uri="{FF2B5EF4-FFF2-40B4-BE49-F238E27FC236}">
                <a16:creationId xmlns:a16="http://schemas.microsoft.com/office/drawing/2014/main" id="{CB550A33-4F44-4C2A-B536-F16B59B83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169" y="4719371"/>
            <a:ext cx="716444" cy="716444"/>
          </a:xfrm>
          <a:prstGeom prst="rect">
            <a:avLst/>
          </a:prstGeom>
        </p:spPr>
      </p:pic>
      <p:pic>
        <p:nvPicPr>
          <p:cNvPr id="24" name="Graphic 23" descr="Bug with solid fill">
            <a:extLst>
              <a:ext uri="{FF2B5EF4-FFF2-40B4-BE49-F238E27FC236}">
                <a16:creationId xmlns:a16="http://schemas.microsoft.com/office/drawing/2014/main" id="{363942A7-B6C9-4376-81E5-413807C596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8899" y="4943042"/>
            <a:ext cx="716444" cy="716444"/>
          </a:xfrm>
          <a:prstGeom prst="rect">
            <a:avLst/>
          </a:prstGeom>
        </p:spPr>
      </p:pic>
      <p:pic>
        <p:nvPicPr>
          <p:cNvPr id="26" name="Graphic 25" descr="Grasshopper outline">
            <a:extLst>
              <a:ext uri="{FF2B5EF4-FFF2-40B4-BE49-F238E27FC236}">
                <a16:creationId xmlns:a16="http://schemas.microsoft.com/office/drawing/2014/main" id="{F465D53A-44A8-44B4-A4D1-3452B0CFB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2455" y="5552972"/>
            <a:ext cx="716444" cy="716444"/>
          </a:xfrm>
          <a:prstGeom prst="rect">
            <a:avLst/>
          </a:prstGeom>
        </p:spPr>
      </p:pic>
      <p:pic>
        <p:nvPicPr>
          <p:cNvPr id="28" name="Graphic 27" descr="Beetle outline">
            <a:extLst>
              <a:ext uri="{FF2B5EF4-FFF2-40B4-BE49-F238E27FC236}">
                <a16:creationId xmlns:a16="http://schemas.microsoft.com/office/drawing/2014/main" id="{9C5685E4-16BB-4358-BCC8-F723E97F1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83431" y="4198655"/>
            <a:ext cx="716444" cy="716444"/>
          </a:xfrm>
          <a:prstGeom prst="rect">
            <a:avLst/>
          </a:prstGeom>
        </p:spPr>
      </p:pic>
      <p:pic>
        <p:nvPicPr>
          <p:cNvPr id="30" name="Graphic 29" descr="Bee with solid fill">
            <a:extLst>
              <a:ext uri="{FF2B5EF4-FFF2-40B4-BE49-F238E27FC236}">
                <a16:creationId xmlns:a16="http://schemas.microsoft.com/office/drawing/2014/main" id="{3106E510-1BB3-4F48-A025-B386A44C39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13565" y="4866502"/>
            <a:ext cx="716444" cy="716444"/>
          </a:xfrm>
          <a:prstGeom prst="rect">
            <a:avLst/>
          </a:prstGeom>
        </p:spPr>
      </p:pic>
      <p:pic>
        <p:nvPicPr>
          <p:cNvPr id="32" name="Graphic 31" descr="Butterfly outline">
            <a:extLst>
              <a:ext uri="{FF2B5EF4-FFF2-40B4-BE49-F238E27FC236}">
                <a16:creationId xmlns:a16="http://schemas.microsoft.com/office/drawing/2014/main" id="{9332BB37-3E4B-4079-8670-C3DC3CD7AC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5332" y="5632734"/>
            <a:ext cx="716444" cy="716444"/>
          </a:xfrm>
          <a:prstGeom prst="rect">
            <a:avLst/>
          </a:prstGeom>
        </p:spPr>
      </p:pic>
      <p:pic>
        <p:nvPicPr>
          <p:cNvPr id="35" name="Graphic 34" descr="Ladybug with solid fill">
            <a:extLst>
              <a:ext uri="{FF2B5EF4-FFF2-40B4-BE49-F238E27FC236}">
                <a16:creationId xmlns:a16="http://schemas.microsoft.com/office/drawing/2014/main" id="{3B524352-33B4-4DDB-87DF-314700BCA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9604" y="4587767"/>
            <a:ext cx="557471" cy="557471"/>
          </a:xfrm>
          <a:prstGeom prst="rect">
            <a:avLst/>
          </a:prstGeom>
        </p:spPr>
      </p:pic>
      <p:pic>
        <p:nvPicPr>
          <p:cNvPr id="37" name="Graphic 36" descr="Grasshopper outline">
            <a:extLst>
              <a:ext uri="{FF2B5EF4-FFF2-40B4-BE49-F238E27FC236}">
                <a16:creationId xmlns:a16="http://schemas.microsoft.com/office/drawing/2014/main" id="{DBB905C6-F5FE-4521-9A47-F85073921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31353" y="5403031"/>
            <a:ext cx="557471" cy="557471"/>
          </a:xfrm>
          <a:prstGeom prst="rect">
            <a:avLst/>
          </a:prstGeom>
        </p:spPr>
      </p:pic>
      <p:pic>
        <p:nvPicPr>
          <p:cNvPr id="38" name="Graphic 37" descr="Bug with solid fill">
            <a:extLst>
              <a:ext uri="{FF2B5EF4-FFF2-40B4-BE49-F238E27FC236}">
                <a16:creationId xmlns:a16="http://schemas.microsoft.com/office/drawing/2014/main" id="{DD5EA695-156C-455D-9D5E-9987C3A200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7814" y="5077593"/>
            <a:ext cx="557471" cy="557471"/>
          </a:xfrm>
          <a:prstGeom prst="rect">
            <a:avLst/>
          </a:prstGeom>
        </p:spPr>
      </p:pic>
      <p:pic>
        <p:nvPicPr>
          <p:cNvPr id="41" name="Graphic 40" descr="Violin with solid fill">
            <a:extLst>
              <a:ext uri="{FF2B5EF4-FFF2-40B4-BE49-F238E27FC236}">
                <a16:creationId xmlns:a16="http://schemas.microsoft.com/office/drawing/2014/main" id="{B05E8183-B9D9-48B8-B915-C9592626C2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87225" y="3144339"/>
            <a:ext cx="802463" cy="802463"/>
          </a:xfrm>
          <a:prstGeom prst="rect">
            <a:avLst/>
          </a:prstGeom>
        </p:spPr>
      </p:pic>
      <p:pic>
        <p:nvPicPr>
          <p:cNvPr id="43" name="Graphic 42" descr="Saxophone with solid fill">
            <a:extLst>
              <a:ext uri="{FF2B5EF4-FFF2-40B4-BE49-F238E27FC236}">
                <a16:creationId xmlns:a16="http://schemas.microsoft.com/office/drawing/2014/main" id="{36EBAA73-624F-44CB-B288-3A6959EB26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29481" y="2188143"/>
            <a:ext cx="802463" cy="802463"/>
          </a:xfrm>
          <a:prstGeom prst="rect">
            <a:avLst/>
          </a:prstGeom>
        </p:spPr>
      </p:pic>
      <p:pic>
        <p:nvPicPr>
          <p:cNvPr id="45" name="Graphic 44" descr="Islamic Drum with solid fill">
            <a:extLst>
              <a:ext uri="{FF2B5EF4-FFF2-40B4-BE49-F238E27FC236}">
                <a16:creationId xmlns:a16="http://schemas.microsoft.com/office/drawing/2014/main" id="{8B91AD91-7FD1-41A3-A8E8-6AF60C1479E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66691" y="1991532"/>
            <a:ext cx="1006838" cy="1006838"/>
          </a:xfrm>
          <a:prstGeom prst="rect">
            <a:avLst/>
          </a:prstGeom>
        </p:spPr>
      </p:pic>
      <p:pic>
        <p:nvPicPr>
          <p:cNvPr id="47" name="Graphic 46" descr="Drum with solid fill">
            <a:extLst>
              <a:ext uri="{FF2B5EF4-FFF2-40B4-BE49-F238E27FC236}">
                <a16:creationId xmlns:a16="http://schemas.microsoft.com/office/drawing/2014/main" id="{36D360A5-400F-4618-BD76-A8EE1E36569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87649" y="3785304"/>
            <a:ext cx="802463" cy="802463"/>
          </a:xfrm>
          <a:prstGeom prst="rect">
            <a:avLst/>
          </a:prstGeom>
        </p:spPr>
      </p:pic>
      <p:pic>
        <p:nvPicPr>
          <p:cNvPr id="49" name="Graphic 48" descr="Trumpet with solid fill">
            <a:extLst>
              <a:ext uri="{FF2B5EF4-FFF2-40B4-BE49-F238E27FC236}">
                <a16:creationId xmlns:a16="http://schemas.microsoft.com/office/drawing/2014/main" id="{91D21946-C5FC-4E0E-B7BD-6CED697D961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479947" y="2829108"/>
            <a:ext cx="802463" cy="802463"/>
          </a:xfrm>
          <a:prstGeom prst="rect">
            <a:avLst/>
          </a:prstGeom>
        </p:spPr>
      </p:pic>
      <p:pic>
        <p:nvPicPr>
          <p:cNvPr id="51" name="Graphic 50" descr="Electric guitar with solid fill">
            <a:extLst>
              <a:ext uri="{FF2B5EF4-FFF2-40B4-BE49-F238E27FC236}">
                <a16:creationId xmlns:a16="http://schemas.microsoft.com/office/drawing/2014/main" id="{C1E6A5A7-6C36-4A4B-81C4-A8D5A9829DB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656572" y="3305835"/>
            <a:ext cx="802463" cy="802463"/>
          </a:xfrm>
          <a:prstGeom prst="rect">
            <a:avLst/>
          </a:prstGeom>
        </p:spPr>
      </p:pic>
      <p:pic>
        <p:nvPicPr>
          <p:cNvPr id="54" name="Graphic 53" descr="Saxophone with solid fill">
            <a:extLst>
              <a:ext uri="{FF2B5EF4-FFF2-40B4-BE49-F238E27FC236}">
                <a16:creationId xmlns:a16="http://schemas.microsoft.com/office/drawing/2014/main" id="{716895A5-B580-48E5-B32A-EA5838AF8B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166660" y="2565562"/>
            <a:ext cx="802463" cy="802463"/>
          </a:xfrm>
          <a:prstGeom prst="rect">
            <a:avLst/>
          </a:prstGeom>
        </p:spPr>
      </p:pic>
      <p:pic>
        <p:nvPicPr>
          <p:cNvPr id="55" name="Graphic 54" descr="Drum with solid fill">
            <a:extLst>
              <a:ext uri="{FF2B5EF4-FFF2-40B4-BE49-F238E27FC236}">
                <a16:creationId xmlns:a16="http://schemas.microsoft.com/office/drawing/2014/main" id="{C3999846-19E1-452B-A377-FC56EF40AE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39552" y="3328827"/>
            <a:ext cx="802463" cy="802463"/>
          </a:xfrm>
          <a:prstGeom prst="rect">
            <a:avLst/>
          </a:prstGeom>
        </p:spPr>
      </p:pic>
      <p:pic>
        <p:nvPicPr>
          <p:cNvPr id="56" name="Graphic 55" descr="Electric guitar with solid fill">
            <a:extLst>
              <a:ext uri="{FF2B5EF4-FFF2-40B4-BE49-F238E27FC236}">
                <a16:creationId xmlns:a16="http://schemas.microsoft.com/office/drawing/2014/main" id="{76A896CB-5228-4290-9B6A-EB97341E913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947177" y="3044718"/>
            <a:ext cx="802463" cy="802463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8449F9-7261-4092-B2EC-12FE65411E2A}"/>
              </a:ext>
            </a:extLst>
          </p:cNvPr>
          <p:cNvCxnSpPr/>
          <p:nvPr/>
        </p:nvCxnSpPr>
        <p:spPr>
          <a:xfrm>
            <a:off x="2775098" y="848681"/>
            <a:ext cx="0" cy="1804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1F29806-57BC-46C7-891A-23D2BB9D781A}"/>
              </a:ext>
            </a:extLst>
          </p:cNvPr>
          <p:cNvCxnSpPr>
            <a:cxnSpLocks/>
          </p:cNvCxnSpPr>
          <p:nvPr/>
        </p:nvCxnSpPr>
        <p:spPr>
          <a:xfrm>
            <a:off x="3810000" y="4243064"/>
            <a:ext cx="0" cy="2076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81E37C-704C-4005-A570-DEAC8309A9BB}"/>
              </a:ext>
            </a:extLst>
          </p:cNvPr>
          <p:cNvCxnSpPr>
            <a:cxnSpLocks/>
          </p:cNvCxnSpPr>
          <p:nvPr/>
        </p:nvCxnSpPr>
        <p:spPr>
          <a:xfrm>
            <a:off x="9711070" y="2289336"/>
            <a:ext cx="0" cy="2080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55E453-7C50-438B-B7B0-8AC659BB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Symbols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6F8D691-D613-4537-9F26-56CD4E7C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43353"/>
              </p:ext>
            </p:extLst>
          </p:nvPr>
        </p:nvGraphicFramePr>
        <p:xfrm>
          <a:off x="1456660" y="1538373"/>
          <a:ext cx="8703339" cy="30442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1113">
                  <a:extLst>
                    <a:ext uri="{9D8B030D-6E8A-4147-A177-3AD203B41FA5}">
                      <a16:colId xmlns:a16="http://schemas.microsoft.com/office/drawing/2014/main" val="1905596652"/>
                    </a:ext>
                  </a:extLst>
                </a:gridCol>
                <a:gridCol w="2901113">
                  <a:extLst>
                    <a:ext uri="{9D8B030D-6E8A-4147-A177-3AD203B41FA5}">
                      <a16:colId xmlns:a16="http://schemas.microsoft.com/office/drawing/2014/main" val="227308328"/>
                    </a:ext>
                  </a:extLst>
                </a:gridCol>
                <a:gridCol w="2901113">
                  <a:extLst>
                    <a:ext uri="{9D8B030D-6E8A-4147-A177-3AD203B41FA5}">
                      <a16:colId xmlns:a16="http://schemas.microsoft.com/office/drawing/2014/main" val="3624963271"/>
                    </a:ext>
                  </a:extLst>
                </a:gridCol>
              </a:tblGrid>
              <a:tr h="584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Population </a:t>
                      </a:r>
                      <a:r>
                        <a:rPr lang="en-US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32028"/>
                  </a:ext>
                </a:extLst>
              </a:tr>
              <a:tr h="584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76159"/>
                  </a:ext>
                </a:extLst>
              </a:tr>
              <a:tr h="713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x̄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17812"/>
                  </a:ext>
                </a:extLst>
              </a:tr>
              <a:tr h="576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σ²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90394173"/>
                  </a:ext>
                </a:extLst>
              </a:tr>
              <a:tr h="584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53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593536-B888-4671-B615-1CBC70E79F7C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60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55E453-7C50-438B-B7B0-8AC659BB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Equations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6F8D691-D613-4537-9F26-56CD4E7C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37728"/>
              </p:ext>
            </p:extLst>
          </p:nvPr>
        </p:nvGraphicFramePr>
        <p:xfrm>
          <a:off x="1286541" y="1538372"/>
          <a:ext cx="9409815" cy="3724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6605">
                  <a:extLst>
                    <a:ext uri="{9D8B030D-6E8A-4147-A177-3AD203B41FA5}">
                      <a16:colId xmlns:a16="http://schemas.microsoft.com/office/drawing/2014/main" val="1905596652"/>
                    </a:ext>
                  </a:extLst>
                </a:gridCol>
                <a:gridCol w="3136605">
                  <a:extLst>
                    <a:ext uri="{9D8B030D-6E8A-4147-A177-3AD203B41FA5}">
                      <a16:colId xmlns:a16="http://schemas.microsoft.com/office/drawing/2014/main" val="227308328"/>
                    </a:ext>
                  </a:extLst>
                </a:gridCol>
                <a:gridCol w="3136605">
                  <a:extLst>
                    <a:ext uri="{9D8B030D-6E8A-4147-A177-3AD203B41FA5}">
                      <a16:colId xmlns:a16="http://schemas.microsoft.com/office/drawing/2014/main" val="3624963271"/>
                    </a:ext>
                  </a:extLst>
                </a:gridCol>
              </a:tblGrid>
              <a:tr h="626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Population 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32028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76159"/>
                  </a:ext>
                </a:extLst>
              </a:tr>
              <a:tr h="76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17812"/>
                  </a:ext>
                </a:extLst>
              </a:tr>
              <a:tr h="10811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90394173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53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593536-B888-4671-B615-1CBC70E79F7C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9148-B0E6-4A17-8D1A-2A55D3F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03" y="2876936"/>
            <a:ext cx="1453393" cy="55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5DCA2-417E-4C40-A0D4-4E18F52F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07" y="2879676"/>
            <a:ext cx="1273261" cy="463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610F4C-32B5-4776-8C8C-9A891A7EF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583" y="3780918"/>
            <a:ext cx="2159329" cy="581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3706BF-000F-4775-BAE2-5C3417FAB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045" y="3780918"/>
            <a:ext cx="2157984" cy="568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6B3FCD-613D-4DE0-9549-CD401BE00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910" y="4663110"/>
            <a:ext cx="2505075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AA04D6-9962-4293-9158-0F18B5626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1016" y="4663500"/>
            <a:ext cx="2733675" cy="5048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5A7EC9-7AF9-4071-836D-2C2546642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349" y="2292890"/>
            <a:ext cx="333375" cy="295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0090F0-D0D5-4FDE-B780-F1ED20064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472" y="2245264"/>
            <a:ext cx="361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579C-6CE4-4F0D-ACBB-85314835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Measures of central tendency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46B34-C90F-4BDF-81D3-4C21F3F64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Mean</a:t>
            </a:r>
            <a:r>
              <a:rPr lang="en-US" dirty="0"/>
              <a:t>, </a:t>
            </a:r>
            <a:r>
              <a:rPr lang="en-US" b="1" dirty="0"/>
              <a:t>Median</a:t>
            </a:r>
            <a:r>
              <a:rPr lang="en-US" dirty="0"/>
              <a:t>, and </a:t>
            </a:r>
            <a:r>
              <a:rPr lang="en-US" b="1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4841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EBB-7FAE-46B2-B0F6-3F4FA3B2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01DCA-A69D-4A2E-AA24-86DC7170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85" y="4026004"/>
            <a:ext cx="7762875" cy="7334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C57069-01E0-419B-842D-E19157E7C6A1}"/>
              </a:ext>
            </a:extLst>
          </p:cNvPr>
          <p:cNvSpPr/>
          <p:nvPr/>
        </p:nvSpPr>
        <p:spPr>
          <a:xfrm>
            <a:off x="4359738" y="2105358"/>
            <a:ext cx="3176478" cy="5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6, 1, 4, 3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9F8B3EDC-415E-489F-B832-3E67A3F85D22}"/>
              </a:ext>
            </a:extLst>
          </p:cNvPr>
          <p:cNvSpPr/>
          <p:nvPr/>
        </p:nvSpPr>
        <p:spPr>
          <a:xfrm>
            <a:off x="2743200" y="4623864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F03430C-7E68-4A1B-8DF5-5822B614780F}"/>
              </a:ext>
            </a:extLst>
          </p:cNvPr>
          <p:cNvSpPr/>
          <p:nvPr/>
        </p:nvSpPr>
        <p:spPr>
          <a:xfrm>
            <a:off x="3473303" y="4623864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0E567A6-088E-486B-9757-4458BFCE7DA1}"/>
              </a:ext>
            </a:extLst>
          </p:cNvPr>
          <p:cNvSpPr/>
          <p:nvPr/>
        </p:nvSpPr>
        <p:spPr>
          <a:xfrm>
            <a:off x="3841897" y="4623864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B4E9AFC8-121E-4E33-95FC-0FB8E34F3E93}"/>
              </a:ext>
            </a:extLst>
          </p:cNvPr>
          <p:cNvSpPr/>
          <p:nvPr/>
        </p:nvSpPr>
        <p:spPr>
          <a:xfrm>
            <a:off x="4589167" y="4623864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3A8729-F2EC-47A4-86AB-EC5A95C9F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98" y="3929617"/>
            <a:ext cx="8772525" cy="64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C83EBB-7FAE-46B2-B0F6-3F4FA3B2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2A9292-8210-4079-A43C-80FDAB38180A}"/>
              </a:ext>
            </a:extLst>
          </p:cNvPr>
          <p:cNvSpPr/>
          <p:nvPr/>
        </p:nvSpPr>
        <p:spPr>
          <a:xfrm>
            <a:off x="4507761" y="2158520"/>
            <a:ext cx="3176478" cy="5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2, 29, 1, 6, 4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D04682E-78F5-4C6D-93FB-3C4A12545F2F}"/>
              </a:ext>
            </a:extLst>
          </p:cNvPr>
          <p:cNvSpPr/>
          <p:nvPr/>
        </p:nvSpPr>
        <p:spPr>
          <a:xfrm>
            <a:off x="2055628" y="4444410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48208A9-F137-4BBE-BCA5-9ADD9D7BB983}"/>
              </a:ext>
            </a:extLst>
          </p:cNvPr>
          <p:cNvSpPr/>
          <p:nvPr/>
        </p:nvSpPr>
        <p:spPr>
          <a:xfrm>
            <a:off x="2288659" y="4449726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F432671-2B7A-479C-BF4C-7DA108FF0DEB}"/>
              </a:ext>
            </a:extLst>
          </p:cNvPr>
          <p:cNvSpPr/>
          <p:nvPr/>
        </p:nvSpPr>
        <p:spPr>
          <a:xfrm>
            <a:off x="2897371" y="4449726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A32DF0E-383C-4F16-B7BD-B89E30068BBF}"/>
              </a:ext>
            </a:extLst>
          </p:cNvPr>
          <p:cNvSpPr/>
          <p:nvPr/>
        </p:nvSpPr>
        <p:spPr>
          <a:xfrm>
            <a:off x="3442291" y="4449726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65C6DE2-EC84-48E1-ABA3-3C270792D68B}"/>
              </a:ext>
            </a:extLst>
          </p:cNvPr>
          <p:cNvSpPr/>
          <p:nvPr/>
        </p:nvSpPr>
        <p:spPr>
          <a:xfrm>
            <a:off x="9969353" y="4439094"/>
            <a:ext cx="244549" cy="2711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1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FB37-3248-4511-8DE3-6D53DB08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44EB86-07B3-4906-A88B-55FF05644969}"/>
              </a:ext>
            </a:extLst>
          </p:cNvPr>
          <p:cNvSpPr/>
          <p:nvPr/>
        </p:nvSpPr>
        <p:spPr>
          <a:xfrm>
            <a:off x="4284477" y="1999031"/>
            <a:ext cx="3176478" cy="5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3, 5, 3, 7, 6, 15, 7, 3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820443-BD42-4428-900A-2C8766F24B41}"/>
              </a:ext>
            </a:extLst>
          </p:cNvPr>
          <p:cNvSpPr/>
          <p:nvPr/>
        </p:nvSpPr>
        <p:spPr>
          <a:xfrm>
            <a:off x="4284477" y="3997899"/>
            <a:ext cx="3176478" cy="5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1, 2, 1, 5, 23, 2</a:t>
            </a:r>
          </a:p>
        </p:txBody>
      </p:sp>
    </p:spTree>
    <p:extLst>
      <p:ext uri="{BB962C8B-B14F-4D97-AF65-F5344CB8AC3E}">
        <p14:creationId xmlns:p14="http://schemas.microsoft.com/office/powerpoint/2010/main" val="406273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579C-6CE4-4F0D-ACBB-85314835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Measures of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46B34-C90F-4BDF-81D3-4C21F3F64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Range</a:t>
            </a:r>
            <a:r>
              <a:rPr lang="en-US" dirty="0"/>
              <a:t>, </a:t>
            </a:r>
            <a:r>
              <a:rPr lang="en-US" b="1" dirty="0"/>
              <a:t>Variance</a:t>
            </a:r>
            <a:r>
              <a:rPr lang="en-US" dirty="0"/>
              <a:t>, </a:t>
            </a:r>
            <a:r>
              <a:rPr lang="en-US" b="1" dirty="0"/>
              <a:t>Standard Deviation</a:t>
            </a:r>
            <a:r>
              <a:rPr lang="en-US" dirty="0"/>
              <a:t>, and </a:t>
            </a:r>
            <a:r>
              <a:rPr lang="en-US" b="1" dirty="0"/>
              <a:t>Quartiles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38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EBB-7FAE-46B2-B0F6-3F4FA3B2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FD6A4A-1834-4FE0-9C04-603B32E65042}"/>
              </a:ext>
            </a:extLst>
          </p:cNvPr>
          <p:cNvSpPr/>
          <p:nvPr/>
        </p:nvSpPr>
        <p:spPr>
          <a:xfrm>
            <a:off x="4359738" y="2105358"/>
            <a:ext cx="3176478" cy="5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7, 9, 12, 23, 4</a:t>
            </a:r>
          </a:p>
        </p:txBody>
      </p:sp>
    </p:spTree>
    <p:extLst>
      <p:ext uri="{BB962C8B-B14F-4D97-AF65-F5344CB8AC3E}">
        <p14:creationId xmlns:p14="http://schemas.microsoft.com/office/powerpoint/2010/main" val="202706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378</Words>
  <Application>Microsoft Office PowerPoint</Application>
  <PresentationFormat>Widescreen</PresentationFormat>
  <Paragraphs>136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Relevant stats</vt:lpstr>
      <vt:lpstr>Variable</vt:lpstr>
      <vt:lpstr>PowerPoint Presentation</vt:lpstr>
      <vt:lpstr>Measures of central tendency</vt:lpstr>
      <vt:lpstr>Mean</vt:lpstr>
      <vt:lpstr>Median</vt:lpstr>
      <vt:lpstr>Mode</vt:lpstr>
      <vt:lpstr>Measures of dispersion</vt:lpstr>
      <vt:lpstr>Range</vt:lpstr>
      <vt:lpstr>Variance &amp; Standard Deviation</vt:lpstr>
      <vt:lpstr>Quartiles and IQR</vt:lpstr>
      <vt:lpstr>Data Pattern/Distribution</vt:lpstr>
      <vt:lpstr>PowerPoint Presentation</vt:lpstr>
      <vt:lpstr>Data pattern</vt:lpstr>
      <vt:lpstr>PowerPoint Presentation</vt:lpstr>
      <vt:lpstr>Shape</vt:lpstr>
      <vt:lpstr>PowerPoint Presentation</vt:lpstr>
      <vt:lpstr>PowerPoint Presentation</vt:lpstr>
      <vt:lpstr>PowerPoint Presentation</vt:lpstr>
      <vt:lpstr>Unusual features</vt:lpstr>
      <vt:lpstr>PowerPoint Presentation</vt:lpstr>
      <vt:lpstr>Graphs/Charts/Plots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Population vs Sample </vt:lpstr>
      <vt:lpstr>PowerPoint Presentation</vt:lpstr>
      <vt:lpstr>Symbols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stats</dc:title>
  <dc:creator>muthanna battah</dc:creator>
  <cp:lastModifiedBy>muthanna battah</cp:lastModifiedBy>
  <cp:revision>14</cp:revision>
  <dcterms:created xsi:type="dcterms:W3CDTF">2022-04-20T19:10:57Z</dcterms:created>
  <dcterms:modified xsi:type="dcterms:W3CDTF">2022-06-02T23:54:16Z</dcterms:modified>
</cp:coreProperties>
</file>