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81E6-0C28-ED70-03CE-FFC530E79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5DE57-D9B4-2E5E-D6C7-0DD66C314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C2AC0-6AFC-C5D7-3AE6-AE1909A7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9D7D-26CE-4969-8FEF-6696F46D451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DBA1A-1801-5EB4-0049-09DF8F2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B8908-FF20-7B17-62B0-93F46F5B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B209-4BB6-4420-914D-12DE7F0D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1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C343-E2FB-8D7A-3C28-AB37ABD2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B1F6E-5C3A-747B-D891-67E662E10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5EF14-D93C-BCE7-6A16-1A59A6B6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9D7D-26CE-4969-8FEF-6696F46D451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9592C-F4BC-776F-D79C-9D59D27C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CA27A-4717-E480-50A1-3ED56248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B209-4BB6-4420-914D-12DE7F0D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1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83C19-BD33-0639-ECFB-035C2F07A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41F01-2979-1F5C-2AC0-96CEC8B6A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863BD-465E-1720-575B-61A57192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9D7D-26CE-4969-8FEF-6696F46D451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9ACD9-80FD-6676-9F2E-03AAD428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D8CDA-CB54-991D-1D6B-568A7513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B209-4BB6-4420-914D-12DE7F0D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2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2E1E-C933-D173-28F2-361E3CC2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14AE-183D-B48F-E73F-83B8FAD8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6722F-6E34-1404-E15E-F48354A5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9D7D-26CE-4969-8FEF-6696F46D451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5FDC0-C01B-F145-6FDA-DB8C1D81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06F39-18B5-E6F1-41E1-F2D6233A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B209-4BB6-4420-914D-12DE7F0D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5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E894-66EE-C8D9-A293-C1D97D1A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BFEF9-A60C-251A-7986-612127123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27B9-6DB3-7A23-3E7A-06337857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9D7D-26CE-4969-8FEF-6696F46D451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891CF-A037-652C-3DAF-23717398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40836-776E-B028-695E-631C0D24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B209-4BB6-4420-914D-12DE7F0D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398B-F55A-FF27-0B92-483D6295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77A9-6292-C951-D2C3-563066F1B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9C5CD-9D4D-E42F-C049-347D9F23D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DB247-42C2-14E8-EF96-BFC86386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9D7D-26CE-4969-8FEF-6696F46D451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9F912-1FF4-75D3-B816-6258A96A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31F84-3719-8F60-410E-1D906A66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B209-4BB6-4420-914D-12DE7F0D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7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A6A4-77B7-3524-4FB4-C77DBE1C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59A35-7C1B-F630-7BFB-5FD0810E2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AFDC3-2F9D-816C-9B14-0D4895525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D219A-211E-30D6-E91D-353DA00D3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C6AAD-38B5-CA7D-92A5-8ECE34279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F6568-B1D9-DFDE-2B48-152BC9A0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9D7D-26CE-4969-8FEF-6696F46D451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ADF5C-4B6B-4F75-48B2-27927BD3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4AA57-6E71-0F35-7E77-B676C06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B209-4BB6-4420-914D-12DE7F0D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5196-E770-7A65-A21B-9A138058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CD638-3EBA-C24F-E9BB-BCE4AB49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9D7D-26CE-4969-8FEF-6696F46D451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2174A-3BC2-4FEB-941F-76D14CD0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85039-BF3D-9005-2069-24BA88C0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B209-4BB6-4420-914D-12DE7F0D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4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D4FB2-3747-85CF-F9BE-C4E64880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9D7D-26CE-4969-8FEF-6696F46D451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EB2FD-C830-C21E-81F0-5676409C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BB538-B633-A9D4-4085-AC667569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B209-4BB6-4420-914D-12DE7F0D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3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6C1F-6F6B-0C5A-B4C0-EFD19DBA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DB436-C2F2-8C01-02ED-2C731DCEE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1F7D9-68A0-BD47-3746-510AF8205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098D7-B078-A547-E60A-DFE9676A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9D7D-26CE-4969-8FEF-6696F46D451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B9D28-3B31-13AC-278D-F9B74EC4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D6842-B8C2-9DE0-44E7-0A2B0758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B209-4BB6-4420-914D-12DE7F0D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3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72AE-22DD-B93D-6D52-AF60F343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08BE9-BCFD-CF6F-471A-0B815A583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74856-F5B3-4CA1-1727-1CDB65F0C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E1581-F5BC-257D-98A4-5292C7EA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9D7D-26CE-4969-8FEF-6696F46D451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09722-81E2-A83A-0969-6F1D31C4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AF95B-ABAD-42BB-B2B5-6564535E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B209-4BB6-4420-914D-12DE7F0D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4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8A51D-56D4-52F5-8C81-A044BAE3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A65B1-A5B3-987E-A942-A7C04BC47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E2416-439C-8A64-C3A7-8AA939065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99D7D-26CE-4969-8FEF-6696F46D451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2DAF-0DCA-94B6-BFEB-3EDEB2425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FA50B-90F7-6443-8075-128B8FD27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B209-4BB6-4420-914D-12DE7F0D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2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A40C-FB31-454A-B609-1B72756D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00096-CAE2-4D7F-883B-A796AF19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spc="2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sz="2000" b="1" spc="2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rewritten code that users can use to optimize tasks</a:t>
            </a:r>
            <a:endParaRPr lang="en-US" sz="20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BE4CFCE-6A2D-4EA8-8DEA-2A958D711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36" y="2692400"/>
            <a:ext cx="9048750" cy="3800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1158B4-0287-4016-9578-E1BB5511C0F0}"/>
              </a:ext>
            </a:extLst>
          </p:cNvPr>
          <p:cNvSpPr/>
          <p:nvPr/>
        </p:nvSpPr>
        <p:spPr>
          <a:xfrm>
            <a:off x="1298222" y="4831644"/>
            <a:ext cx="3793067" cy="1345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3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6D5A-B5C5-6A27-ABBE-C00E21EA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pip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15247-B2EC-7761-5D6C-24E2A1D78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0" dirty="0">
                <a:effectLst/>
                <a:latin typeface="Roboto" panose="02000000000000000000" pitchFamily="2" charset="0"/>
              </a:rPr>
              <a:t>Package Installer for Python</a:t>
            </a:r>
          </a:p>
          <a:p>
            <a:endParaRPr lang="en-US" dirty="0">
              <a:latin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</a:rPr>
              <a:t>Check if pip is installed &amp; what version.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a new package(library)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EC6F3-327F-7C76-107F-020D87819DDF}"/>
              </a:ext>
            </a:extLst>
          </p:cNvPr>
          <p:cNvSpPr/>
          <p:nvPr/>
        </p:nvSpPr>
        <p:spPr>
          <a:xfrm>
            <a:off x="1319621" y="3551589"/>
            <a:ext cx="4106819" cy="89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</a:rPr>
              <a:t>py -m pip --version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F85C79-9352-76FE-9578-3CFE25052B77}"/>
              </a:ext>
            </a:extLst>
          </p:cNvPr>
          <p:cNvSpPr/>
          <p:nvPr/>
        </p:nvSpPr>
        <p:spPr>
          <a:xfrm>
            <a:off x="1319620" y="5593466"/>
            <a:ext cx="4106819" cy="89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</a:rPr>
              <a:t>pip install pandas</a:t>
            </a:r>
          </a:p>
        </p:txBody>
      </p:sp>
    </p:spTree>
    <p:extLst>
      <p:ext uri="{BB962C8B-B14F-4D97-AF65-F5344CB8AC3E}">
        <p14:creationId xmlns:p14="http://schemas.microsoft.com/office/powerpoint/2010/main" val="159846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D7BFA6-E2CC-D65C-F9A6-9B611F30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Jupyter Notebook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7CB65-B055-E2B9-2CF7-F9D988FDF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Web application </a:t>
            </a:r>
            <a:r>
              <a:rPr lang="en-US" dirty="0">
                <a:latin typeface="Roboto" panose="02000000000000000000" pitchFamily="2" charset="0"/>
              </a:rPr>
              <a:t>to write </a:t>
            </a:r>
            <a:r>
              <a:rPr lang="en-US" b="0" i="0" dirty="0">
                <a:effectLst/>
                <a:latin typeface="Roboto" panose="02000000000000000000" pitchFamily="2" charset="0"/>
              </a:rPr>
              <a:t>code, narrative text and display visualizations.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8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What is a library?</vt:lpstr>
      <vt:lpstr>pip</vt:lpstr>
      <vt:lpstr>Jupyter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library?</dc:title>
  <dc:creator>muthanna battah</dc:creator>
  <cp:lastModifiedBy>muthanna battah</cp:lastModifiedBy>
  <cp:revision>2</cp:revision>
  <dcterms:created xsi:type="dcterms:W3CDTF">2022-06-15T02:37:18Z</dcterms:created>
  <dcterms:modified xsi:type="dcterms:W3CDTF">2022-06-15T21:23:07Z</dcterms:modified>
</cp:coreProperties>
</file>