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7163-F6B4-8E9D-A72C-7C078155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3C2E-5C44-ADDA-7D9E-807C71C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F415-99DE-021F-0769-68E6050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F6CFE-7DFB-83D6-3D97-DB74EF49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1DF8-B41C-A5C4-6911-52059E4C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22FD-6A7B-54B5-91C2-7F2A8AA1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C79F-1716-FFBB-0386-8F422A9F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2B71-6823-0E99-936E-8C6A983D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1C24-21C4-A73C-3B3F-A64A00E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DDD7-1A9F-2F26-A63C-7C9CB119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EC0C-202B-F3EA-72C8-C5BA15DE0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D1C6C-4FA6-E9FD-27EA-FFA29C13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2982-5258-944D-E7A1-C3B7F830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4AEB-A8DB-59E9-C267-1C87C56B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3D11-B965-72F1-EF8D-EBA5AC43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479-D599-CD67-D15E-33D3A86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DF21-8320-D4F7-38E7-70257C4F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3CCE-D94C-77E8-1358-40894B20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166D-4D87-6FCB-6730-0E54F80D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66FD-FAC6-3672-48F9-C191DD41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D7D9-F72B-A77C-C127-C6061405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F5EE-576C-FAB6-B2D8-31259B9F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797E-E9EE-7F92-7C76-0CAC598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203B-AE47-5351-7710-64C0615D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9207-4FC6-05AA-95B2-EC6A9FB1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2D4-C007-9F00-5FCD-1C08B93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E760-1BC0-5C94-DBEA-430D9D40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1A76-5195-FF1E-64BA-BFBEF19D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92F8-87FC-5589-7EF5-7C349E9D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80226-956D-5F4F-938F-DA01F4B6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5FDC-B937-7633-B767-905037A6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6957-26A7-AFB5-7572-E0072F6A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BDE9-C243-114C-2960-CA16DF6A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8EE19-B4F1-6A9E-5D6C-B1FC19010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C5EA-C864-CE34-F972-F9AC93B7C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83DA-7910-6ADF-072B-0DAF8C8F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F0710-3AB3-7391-93AF-FF69F1BF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464A5-4760-5BF7-453B-77B77019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C41AF-924D-26D3-1890-97BE36C9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20CF-7EDC-4093-CF02-88B574F3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E988-3DBB-72F7-08A5-F03F8DED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CC145-B581-F73F-D7CF-725C914B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68A60-A828-724A-96DD-D1207020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98500-6B28-88D1-9319-398F84F4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60A83-8553-1818-C958-7DCE6260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3AB3E-6D89-DCB2-F2E1-B01F0F19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89E6-E9F6-A17D-37D3-DA8C6AFA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AA3-58FA-08BC-516E-10061384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9188-5B57-055B-5BF2-CE1236C5E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13C3-4C88-8BB4-6DD9-B74943A2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9A7B4-1439-4650-8C84-AAE78C1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FE07-FCC5-1EFC-563E-D51B1FA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DBE7-7501-D34A-467D-D128A109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AEA9B-254D-48A6-852B-B7AB84D06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599E-02F7-745F-F606-96368277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BCE9-2366-B083-F227-4AFD7DB8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95E1-A55B-D4FD-50C2-3D44484D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6CAD-296F-845E-AE11-2FEF72BD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84218-AB3D-A003-BFC4-52929292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ECE7-B875-BA96-DC86-EEF873BAA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F15A-39E0-9AA7-30D7-4C81A72A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E18E-7167-4B56-93A5-ADB9687F93B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0B6C-04FC-985C-5BCE-4189EE19E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8EF8-C52C-0967-2AD4-CF8565F50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8ECD-B86B-4F87-AF68-9DADF5F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CBD497-9A3F-9A2E-A296-E8F0254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C447-A454-8F78-5BEE-C7B31CED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Install A code editor</a:t>
            </a:r>
          </a:p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Install python interpreter</a:t>
            </a:r>
          </a:p>
          <a:p>
            <a:pPr marL="571500" indent="-571500" algn="ctr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Install Python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DE82953-C4D2-B094-49E4-DAB5AFF7F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45" y="365125"/>
            <a:ext cx="1526653" cy="10569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23DCF27-CF6D-C65D-42C0-78E414D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VS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F60041-AB1F-D341-4FC2-40467AA9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Debugging</a:t>
            </a:r>
          </a:p>
          <a:p>
            <a:pPr>
              <a:lnSpc>
                <a:spcPct val="200000"/>
              </a:lnSpc>
            </a:pPr>
            <a:r>
              <a:rPr lang="en-US" dirty="0"/>
              <a:t>Syntax highlighting</a:t>
            </a:r>
          </a:p>
          <a:p>
            <a:pPr>
              <a:lnSpc>
                <a:spcPct val="200000"/>
              </a:lnSpc>
            </a:pPr>
            <a:r>
              <a:rPr lang="en-US" dirty="0"/>
              <a:t>Code completion</a:t>
            </a:r>
          </a:p>
          <a:p>
            <a:pPr>
              <a:lnSpc>
                <a:spcPct val="200000"/>
              </a:lnSpc>
            </a:pPr>
            <a:r>
              <a:rPr lang="en-US" dirty="0"/>
              <a:t>Adding extensions</a:t>
            </a:r>
          </a:p>
        </p:txBody>
      </p:sp>
    </p:spTree>
    <p:extLst>
      <p:ext uri="{BB962C8B-B14F-4D97-AF65-F5344CB8AC3E}">
        <p14:creationId xmlns:p14="http://schemas.microsoft.com/office/powerpoint/2010/main" val="179796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2B2F-5DCB-FDB4-C6A3-DB4DB18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9E13-1720-0461-1D39-FBD373B0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9" y="3186645"/>
            <a:ext cx="5287113" cy="1324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DCEFF-0428-4824-6A1A-304D50E8A00D}"/>
              </a:ext>
            </a:extLst>
          </p:cNvPr>
          <p:cNvSpPr txBox="1"/>
          <p:nvPr/>
        </p:nvSpPr>
        <p:spPr>
          <a:xfrm>
            <a:off x="1573967" y="2428407"/>
            <a:ext cx="2203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Python(high level)</a:t>
            </a:r>
          </a:p>
        </p:txBody>
      </p:sp>
      <p:pic>
        <p:nvPicPr>
          <p:cNvPr id="18" name="Graphic 17" descr="Gears outline">
            <a:extLst>
              <a:ext uri="{FF2B5EF4-FFF2-40B4-BE49-F238E27FC236}">
                <a16:creationId xmlns:a16="http://schemas.microsoft.com/office/drawing/2014/main" id="{A4AE98FB-1136-BA21-F0B1-6C0B008F9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0420" y="2952444"/>
            <a:ext cx="1903751" cy="19037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4BC072-261E-D88E-9566-55E9B5BCA7EF}"/>
              </a:ext>
            </a:extLst>
          </p:cNvPr>
          <p:cNvSpPr/>
          <p:nvPr/>
        </p:nvSpPr>
        <p:spPr>
          <a:xfrm>
            <a:off x="5831173" y="3488961"/>
            <a:ext cx="959371" cy="719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5F4C0-C013-F50F-D46A-4DBEF37A92F1}"/>
              </a:ext>
            </a:extLst>
          </p:cNvPr>
          <p:cNvSpPr/>
          <p:nvPr/>
        </p:nvSpPr>
        <p:spPr>
          <a:xfrm>
            <a:off x="9497901" y="2627643"/>
            <a:ext cx="2550443" cy="2228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E7A32E-CBF4-3E0C-0B7B-8B47FB45661D}"/>
              </a:ext>
            </a:extLst>
          </p:cNvPr>
          <p:cNvSpPr/>
          <p:nvPr/>
        </p:nvSpPr>
        <p:spPr>
          <a:xfrm>
            <a:off x="8373638" y="3470223"/>
            <a:ext cx="959371" cy="719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82FA3-1155-3948-62D3-02B18109F35C}"/>
              </a:ext>
            </a:extLst>
          </p:cNvPr>
          <p:cNvSpPr txBox="1"/>
          <p:nvPr/>
        </p:nvSpPr>
        <p:spPr>
          <a:xfrm>
            <a:off x="9542871" y="2121511"/>
            <a:ext cx="2203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7847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Setup</vt:lpstr>
      <vt:lpstr>VS code</vt:lpstr>
      <vt:lpstr>Interpreter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muthanna battah</dc:creator>
  <cp:lastModifiedBy>muthanna battah</cp:lastModifiedBy>
  <cp:revision>2</cp:revision>
  <dcterms:created xsi:type="dcterms:W3CDTF">2022-06-13T22:11:03Z</dcterms:created>
  <dcterms:modified xsi:type="dcterms:W3CDTF">2022-06-14T00:20:31Z</dcterms:modified>
</cp:coreProperties>
</file>