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D0A815-9D32-4D35-8A4D-9D5267265B3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FD89B218-F400-4FBF-A895-843267CF52C6}" type="slidenum">
              <a:rPr lang="en-US" smtClean="0"/>
              <a:t>‹#›</a:t>
            </a:fld>
            <a:endParaRPr lang="en-US"/>
          </a:p>
        </p:txBody>
      </p:sp>
    </p:spTree>
    <p:extLst>
      <p:ext uri="{BB962C8B-B14F-4D97-AF65-F5344CB8AC3E}">
        <p14:creationId xmlns:p14="http://schemas.microsoft.com/office/powerpoint/2010/main" val="149632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0A815-9D32-4D35-8A4D-9D5267265B3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127802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0A815-9D32-4D35-8A4D-9D5267265B3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229077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0A815-9D32-4D35-8A4D-9D5267265B3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40642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61D0A815-9D32-4D35-8A4D-9D5267265B3C}" type="datetimeFigureOut">
              <a:rPr lang="en-US" smtClean="0"/>
              <a:t>2/28/2018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D89B218-F400-4FBF-A895-843267CF52C6}" type="slidenum">
              <a:rPr lang="en-US" smtClean="0"/>
              <a:t>‹#›</a:t>
            </a:fld>
            <a:endParaRPr lang="en-US"/>
          </a:p>
        </p:txBody>
      </p:sp>
    </p:spTree>
    <p:extLst>
      <p:ext uri="{BB962C8B-B14F-4D97-AF65-F5344CB8AC3E}">
        <p14:creationId xmlns:p14="http://schemas.microsoft.com/office/powerpoint/2010/main" val="306051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0A815-9D32-4D35-8A4D-9D5267265B3C}"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31756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0A815-9D32-4D35-8A4D-9D5267265B3C}"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267693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D0A815-9D32-4D35-8A4D-9D5267265B3C}"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111967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0A815-9D32-4D35-8A4D-9D5267265B3C}"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294423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D0A815-9D32-4D35-8A4D-9D5267265B3C}"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196306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61D0A815-9D32-4D35-8A4D-9D5267265B3C}" type="datetimeFigureOut">
              <a:rPr lang="en-US" smtClean="0"/>
              <a:t>2/28/2018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89B218-F400-4FBF-A895-843267CF52C6}" type="slidenum">
              <a:rPr lang="en-US" smtClean="0"/>
              <a:t>‹#›</a:t>
            </a:fld>
            <a:endParaRPr lang="en-US"/>
          </a:p>
        </p:txBody>
      </p:sp>
    </p:spTree>
    <p:extLst>
      <p:ext uri="{BB962C8B-B14F-4D97-AF65-F5344CB8AC3E}">
        <p14:creationId xmlns:p14="http://schemas.microsoft.com/office/powerpoint/2010/main" val="58917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1D0A815-9D32-4D35-8A4D-9D5267265B3C}" type="datetimeFigureOut">
              <a:rPr lang="en-US" smtClean="0"/>
              <a:t>2/28/2018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D89B218-F400-4FBF-A895-843267CF52C6}" type="slidenum">
              <a:rPr lang="en-US" smtClean="0"/>
              <a:t>‹#›</a:t>
            </a:fld>
            <a:endParaRPr lang="en-US"/>
          </a:p>
        </p:txBody>
      </p:sp>
    </p:spTree>
    <p:extLst>
      <p:ext uri="{BB962C8B-B14F-4D97-AF65-F5344CB8AC3E}">
        <p14:creationId xmlns:p14="http://schemas.microsoft.com/office/powerpoint/2010/main" val="202705238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A0E-82F3-45A4-AFA0-69551C82D0AD}"/>
              </a:ext>
            </a:extLst>
          </p:cNvPr>
          <p:cNvSpPr>
            <a:spLocks noGrp="1"/>
          </p:cNvSpPr>
          <p:nvPr>
            <p:ph type="ctrTitle"/>
          </p:nvPr>
        </p:nvSpPr>
        <p:spPr/>
        <p:txBody>
          <a:bodyPr/>
          <a:lstStyle/>
          <a:p>
            <a:r>
              <a:rPr lang="en-US" dirty="0"/>
              <a:t>Tic-Tac-Toe </a:t>
            </a:r>
          </a:p>
        </p:txBody>
      </p:sp>
      <p:sp>
        <p:nvSpPr>
          <p:cNvPr id="3" name="Subtitle 2">
            <a:extLst>
              <a:ext uri="{FF2B5EF4-FFF2-40B4-BE49-F238E27FC236}">
                <a16:creationId xmlns:a16="http://schemas.microsoft.com/office/drawing/2014/main" id="{E305B574-D420-4181-AF3C-E7DD02CCF07B}"/>
              </a:ext>
            </a:extLst>
          </p:cNvPr>
          <p:cNvSpPr>
            <a:spLocks noGrp="1"/>
          </p:cNvSpPr>
          <p:nvPr>
            <p:ph type="subTitle" idx="1"/>
          </p:nvPr>
        </p:nvSpPr>
        <p:spPr/>
        <p:txBody>
          <a:bodyPr/>
          <a:lstStyle/>
          <a:p>
            <a:r>
              <a:rPr lang="en-US" dirty="0"/>
              <a:t>Matthew Chu</a:t>
            </a:r>
          </a:p>
        </p:txBody>
      </p:sp>
    </p:spTree>
    <p:extLst>
      <p:ext uri="{BB962C8B-B14F-4D97-AF65-F5344CB8AC3E}">
        <p14:creationId xmlns:p14="http://schemas.microsoft.com/office/powerpoint/2010/main" val="273788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FCE9-BDB3-4307-B658-53C6571D4D48}"/>
              </a:ext>
            </a:extLst>
          </p:cNvPr>
          <p:cNvSpPr>
            <a:spLocks noGrp="1"/>
          </p:cNvSpPr>
          <p:nvPr>
            <p:ph type="title"/>
          </p:nvPr>
        </p:nvSpPr>
        <p:spPr/>
        <p:txBody>
          <a:bodyPr/>
          <a:lstStyle/>
          <a:p>
            <a:r>
              <a:rPr lang="en-US" dirty="0"/>
              <a:t>Marker</a:t>
            </a:r>
          </a:p>
        </p:txBody>
      </p:sp>
      <p:pic>
        <p:nvPicPr>
          <p:cNvPr id="4" name="Content Placeholder 3">
            <a:extLst>
              <a:ext uri="{FF2B5EF4-FFF2-40B4-BE49-F238E27FC236}">
                <a16:creationId xmlns:a16="http://schemas.microsoft.com/office/drawing/2014/main" id="{189F94C3-68A7-47F7-A189-313A455FAE67}"/>
              </a:ext>
            </a:extLst>
          </p:cNvPr>
          <p:cNvPicPr>
            <a:picLocks noGrp="1" noChangeAspect="1"/>
          </p:cNvPicPr>
          <p:nvPr>
            <p:ph idx="1"/>
          </p:nvPr>
        </p:nvPicPr>
        <p:blipFill>
          <a:blip r:embed="rId2"/>
          <a:stretch>
            <a:fillRect/>
          </a:stretch>
        </p:blipFill>
        <p:spPr>
          <a:xfrm>
            <a:off x="4386828" y="484631"/>
            <a:ext cx="6019295" cy="5656931"/>
          </a:xfrm>
          <a:prstGeom prst="rect">
            <a:avLst/>
          </a:prstGeom>
        </p:spPr>
      </p:pic>
      <p:pic>
        <p:nvPicPr>
          <p:cNvPr id="5" name="Picture 4">
            <a:extLst>
              <a:ext uri="{FF2B5EF4-FFF2-40B4-BE49-F238E27FC236}">
                <a16:creationId xmlns:a16="http://schemas.microsoft.com/office/drawing/2014/main" id="{BA05A257-99C3-4899-835B-85D9ECC975F4}"/>
              </a:ext>
            </a:extLst>
          </p:cNvPr>
          <p:cNvPicPr>
            <a:picLocks noChangeAspect="1"/>
          </p:cNvPicPr>
          <p:nvPr/>
        </p:nvPicPr>
        <p:blipFill>
          <a:blip r:embed="rId3"/>
          <a:stretch>
            <a:fillRect/>
          </a:stretch>
        </p:blipFill>
        <p:spPr>
          <a:xfrm>
            <a:off x="505906" y="2165613"/>
            <a:ext cx="3775793" cy="2057595"/>
          </a:xfrm>
          <a:prstGeom prst="rect">
            <a:avLst/>
          </a:prstGeom>
        </p:spPr>
      </p:pic>
    </p:spTree>
    <p:extLst>
      <p:ext uri="{BB962C8B-B14F-4D97-AF65-F5344CB8AC3E}">
        <p14:creationId xmlns:p14="http://schemas.microsoft.com/office/powerpoint/2010/main" val="21637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5F28-E321-4C3D-A124-4021B17BFFD5}"/>
              </a:ext>
            </a:extLst>
          </p:cNvPr>
          <p:cNvSpPr>
            <a:spLocks noGrp="1"/>
          </p:cNvSpPr>
          <p:nvPr>
            <p:ph type="title"/>
          </p:nvPr>
        </p:nvSpPr>
        <p:spPr/>
        <p:txBody>
          <a:bodyPr/>
          <a:lstStyle/>
          <a:p>
            <a:r>
              <a:rPr lang="en-US" dirty="0"/>
              <a:t>First</a:t>
            </a:r>
          </a:p>
        </p:txBody>
      </p:sp>
      <p:pic>
        <p:nvPicPr>
          <p:cNvPr id="4" name="Content Placeholder 3">
            <a:extLst>
              <a:ext uri="{FF2B5EF4-FFF2-40B4-BE49-F238E27FC236}">
                <a16:creationId xmlns:a16="http://schemas.microsoft.com/office/drawing/2014/main" id="{384682CF-A2D7-40F1-B59F-E73036FBC0FB}"/>
              </a:ext>
            </a:extLst>
          </p:cNvPr>
          <p:cNvPicPr>
            <a:picLocks noGrp="1" noChangeAspect="1"/>
          </p:cNvPicPr>
          <p:nvPr>
            <p:ph idx="1"/>
          </p:nvPr>
        </p:nvPicPr>
        <p:blipFill>
          <a:blip r:embed="rId2"/>
          <a:stretch>
            <a:fillRect/>
          </a:stretch>
        </p:blipFill>
        <p:spPr>
          <a:xfrm>
            <a:off x="4038391" y="296813"/>
            <a:ext cx="7134247" cy="6141694"/>
          </a:xfrm>
          <a:prstGeom prst="rect">
            <a:avLst/>
          </a:prstGeom>
        </p:spPr>
      </p:pic>
      <p:pic>
        <p:nvPicPr>
          <p:cNvPr id="5" name="Picture 4">
            <a:extLst>
              <a:ext uri="{FF2B5EF4-FFF2-40B4-BE49-F238E27FC236}">
                <a16:creationId xmlns:a16="http://schemas.microsoft.com/office/drawing/2014/main" id="{B891DF14-1912-4D80-90D9-169C65FB10CB}"/>
              </a:ext>
            </a:extLst>
          </p:cNvPr>
          <p:cNvPicPr>
            <a:picLocks noChangeAspect="1"/>
          </p:cNvPicPr>
          <p:nvPr/>
        </p:nvPicPr>
        <p:blipFill>
          <a:blip r:embed="rId3"/>
          <a:stretch>
            <a:fillRect/>
          </a:stretch>
        </p:blipFill>
        <p:spPr>
          <a:xfrm>
            <a:off x="400639" y="2571059"/>
            <a:ext cx="3441667" cy="1939668"/>
          </a:xfrm>
          <a:prstGeom prst="rect">
            <a:avLst/>
          </a:prstGeom>
        </p:spPr>
      </p:pic>
    </p:spTree>
    <p:extLst>
      <p:ext uri="{BB962C8B-B14F-4D97-AF65-F5344CB8AC3E}">
        <p14:creationId xmlns:p14="http://schemas.microsoft.com/office/powerpoint/2010/main" val="73965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5B22-B6E2-464E-8D0D-93E71D75136E}"/>
              </a:ext>
            </a:extLst>
          </p:cNvPr>
          <p:cNvSpPr>
            <a:spLocks noGrp="1"/>
          </p:cNvSpPr>
          <p:nvPr>
            <p:ph type="title"/>
          </p:nvPr>
        </p:nvSpPr>
        <p:spPr/>
        <p:txBody>
          <a:bodyPr/>
          <a:lstStyle/>
          <a:p>
            <a:r>
              <a:rPr lang="en-US" dirty="0"/>
              <a:t>main</a:t>
            </a:r>
          </a:p>
        </p:txBody>
      </p:sp>
      <p:pic>
        <p:nvPicPr>
          <p:cNvPr id="4" name="Content Placeholder 3">
            <a:extLst>
              <a:ext uri="{FF2B5EF4-FFF2-40B4-BE49-F238E27FC236}">
                <a16:creationId xmlns:a16="http://schemas.microsoft.com/office/drawing/2014/main" id="{7610487D-D01A-4B9A-9B51-51754C130564}"/>
              </a:ext>
            </a:extLst>
          </p:cNvPr>
          <p:cNvPicPr>
            <a:picLocks noGrp="1" noChangeAspect="1"/>
          </p:cNvPicPr>
          <p:nvPr>
            <p:ph idx="1"/>
          </p:nvPr>
        </p:nvPicPr>
        <p:blipFill>
          <a:blip r:embed="rId2"/>
          <a:stretch>
            <a:fillRect/>
          </a:stretch>
        </p:blipFill>
        <p:spPr>
          <a:xfrm>
            <a:off x="785020" y="1615594"/>
            <a:ext cx="3075256" cy="4907497"/>
          </a:xfrm>
          <a:prstGeom prst="rect">
            <a:avLst/>
          </a:prstGeom>
        </p:spPr>
      </p:pic>
      <p:pic>
        <p:nvPicPr>
          <p:cNvPr id="5" name="Picture 4">
            <a:extLst>
              <a:ext uri="{FF2B5EF4-FFF2-40B4-BE49-F238E27FC236}">
                <a16:creationId xmlns:a16="http://schemas.microsoft.com/office/drawing/2014/main" id="{C5BDDDC3-ED42-446F-BA3F-A98350E60A93}"/>
              </a:ext>
            </a:extLst>
          </p:cNvPr>
          <p:cNvPicPr>
            <a:picLocks noChangeAspect="1"/>
          </p:cNvPicPr>
          <p:nvPr/>
        </p:nvPicPr>
        <p:blipFill>
          <a:blip r:embed="rId3"/>
          <a:stretch>
            <a:fillRect/>
          </a:stretch>
        </p:blipFill>
        <p:spPr>
          <a:xfrm>
            <a:off x="3960028" y="692871"/>
            <a:ext cx="6916990" cy="4675694"/>
          </a:xfrm>
          <a:prstGeom prst="rect">
            <a:avLst/>
          </a:prstGeom>
        </p:spPr>
      </p:pic>
    </p:spTree>
    <p:extLst>
      <p:ext uri="{BB962C8B-B14F-4D97-AF65-F5344CB8AC3E}">
        <p14:creationId xmlns:p14="http://schemas.microsoft.com/office/powerpoint/2010/main" val="91408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F9A9-28EC-4A6E-ABFA-F5B042D5FA7D}"/>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EC400AD-2095-4E0B-AAE4-24191CBD5C6F}"/>
              </a:ext>
            </a:extLst>
          </p:cNvPr>
          <p:cNvSpPr>
            <a:spLocks noGrp="1"/>
          </p:cNvSpPr>
          <p:nvPr>
            <p:ph idx="1"/>
          </p:nvPr>
        </p:nvSpPr>
        <p:spPr/>
        <p:txBody>
          <a:bodyPr/>
          <a:lstStyle/>
          <a:p>
            <a:r>
              <a:rPr lang="en-US" dirty="0"/>
              <a:t>As you may have noticed, the code interacted with itself heavily and used multiple while loops. That caused a lot of errors only fixed by printing each step of the code</a:t>
            </a:r>
          </a:p>
          <a:p>
            <a:r>
              <a:rPr lang="en-US" dirty="0"/>
              <a:t>Modifying some parts of the code to serve dual purposes, like the function that checks the availability of the slot, took some careful reading. The code was originally programmed to assume the user was “X”, so replacing loose characters with the appropriate character variable took a bit of examination</a:t>
            </a:r>
          </a:p>
        </p:txBody>
      </p:sp>
    </p:spTree>
    <p:extLst>
      <p:ext uri="{BB962C8B-B14F-4D97-AF65-F5344CB8AC3E}">
        <p14:creationId xmlns:p14="http://schemas.microsoft.com/office/powerpoint/2010/main" val="184782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2987-0A2E-46E5-8A22-9F1609D5951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B3F25A4-8023-482A-9024-55A46D5DC8F4}"/>
              </a:ext>
            </a:extLst>
          </p:cNvPr>
          <p:cNvSpPr>
            <a:spLocks noGrp="1"/>
          </p:cNvSpPr>
          <p:nvPr>
            <p:ph idx="1"/>
          </p:nvPr>
        </p:nvSpPr>
        <p:spPr/>
        <p:txBody>
          <a:bodyPr>
            <a:normAutofit lnSpcReduction="10000"/>
          </a:bodyPr>
          <a:lstStyle/>
          <a:p>
            <a:r>
              <a:rPr lang="en-US" dirty="0"/>
              <a:t>Test Set 1	(4X)			 </a:t>
            </a:r>
          </a:p>
          <a:p>
            <a:pPr marL="0" indent="0">
              <a:buNone/>
            </a:pPr>
            <a:r>
              <a:rPr lang="en-US" dirty="0"/>
              <a:t>Player: “X”				Computer: “O”</a:t>
            </a:r>
          </a:p>
          <a:p>
            <a:pPr marL="0" indent="0">
              <a:buNone/>
            </a:pPr>
            <a:r>
              <a:rPr lang="en-US" dirty="0"/>
              <a:t>Win: 3 in a row			Lose: Player 3 in a row</a:t>
            </a:r>
          </a:p>
          <a:p>
            <a:pPr marL="0" indent="0">
              <a:buNone/>
            </a:pPr>
            <a:r>
              <a:rPr lang="en-US" dirty="0"/>
              <a:t>Lose: Computer 3 in a row		Win: 3 in a row</a:t>
            </a:r>
          </a:p>
          <a:p>
            <a:pPr marL="0" indent="0">
              <a:buNone/>
            </a:pPr>
            <a:r>
              <a:rPr lang="en-US" dirty="0"/>
              <a:t>Draw: All spaces filled			Draw: All spaces filled</a:t>
            </a:r>
          </a:p>
          <a:p>
            <a:r>
              <a:rPr lang="en-US" dirty="0"/>
              <a:t>Test Set 2	(4X)</a:t>
            </a:r>
          </a:p>
          <a:p>
            <a:pPr marL="0" indent="0">
              <a:buNone/>
            </a:pPr>
            <a:r>
              <a:rPr lang="en-US" dirty="0"/>
              <a:t>Player: “O”				Computer: “X”</a:t>
            </a:r>
          </a:p>
          <a:p>
            <a:pPr marL="0" indent="0">
              <a:buNone/>
            </a:pPr>
            <a:r>
              <a:rPr lang="en-US" dirty="0"/>
              <a:t>Win: 3 in a row			Lose: Player 3 in a row</a:t>
            </a:r>
          </a:p>
          <a:p>
            <a:pPr marL="0" indent="0">
              <a:buNone/>
            </a:pPr>
            <a:r>
              <a:rPr lang="en-US" dirty="0"/>
              <a:t>Lose: Computer 3 in a row		Win: 3 in a row</a:t>
            </a:r>
          </a:p>
          <a:p>
            <a:pPr marL="0" indent="0">
              <a:buNone/>
            </a:pPr>
            <a:r>
              <a:rPr lang="en-US" dirty="0"/>
              <a:t>Draw: All spaces filled			Draw: All spaces filled</a:t>
            </a:r>
          </a:p>
          <a:p>
            <a:endParaRPr lang="en-US" dirty="0"/>
          </a:p>
        </p:txBody>
      </p:sp>
    </p:spTree>
    <p:extLst>
      <p:ext uri="{BB962C8B-B14F-4D97-AF65-F5344CB8AC3E}">
        <p14:creationId xmlns:p14="http://schemas.microsoft.com/office/powerpoint/2010/main" val="266479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6449-7E9E-4C5F-B311-146FCF81B85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3AD1EB-6985-469E-84C5-B22050DDF6EC}"/>
              </a:ext>
            </a:extLst>
          </p:cNvPr>
          <p:cNvSpPr>
            <a:spLocks noGrp="1"/>
          </p:cNvSpPr>
          <p:nvPr>
            <p:ph idx="1"/>
          </p:nvPr>
        </p:nvSpPr>
        <p:spPr/>
        <p:txBody>
          <a:bodyPr/>
          <a:lstStyle/>
          <a:p>
            <a:pPr marL="0" indent="0">
              <a:buNone/>
            </a:pPr>
            <a:r>
              <a:rPr lang="en-US" dirty="0"/>
              <a:t>	Create a program that allows the user to play a game of tic-tac-toe with the computer. The program should demonstrate our ability to solve problems using procedural C++ programming focusing on loops, functions, random numbers, and global variables. </a:t>
            </a:r>
          </a:p>
          <a:p>
            <a:endParaRPr lang="en-US" dirty="0"/>
          </a:p>
        </p:txBody>
      </p:sp>
    </p:spTree>
    <p:extLst>
      <p:ext uri="{BB962C8B-B14F-4D97-AF65-F5344CB8AC3E}">
        <p14:creationId xmlns:p14="http://schemas.microsoft.com/office/powerpoint/2010/main" val="128164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343C-70B3-42E9-A576-E414AA642E7C}"/>
              </a:ext>
            </a:extLst>
          </p:cNvPr>
          <p:cNvSpPr>
            <a:spLocks noGrp="1"/>
          </p:cNvSpPr>
          <p:nvPr>
            <p:ph type="title"/>
          </p:nvPr>
        </p:nvSpPr>
        <p:spPr>
          <a:xfrm>
            <a:off x="1069848" y="484632"/>
            <a:ext cx="10058400" cy="1609344"/>
          </a:xfrm>
        </p:spPr>
        <p:txBody>
          <a:bodyPr/>
          <a:lstStyle/>
          <a:p>
            <a:r>
              <a:rPr lang="en-US"/>
              <a:t>Draw</a:t>
            </a:r>
            <a:endParaRPr lang="en-US" dirty="0"/>
          </a:p>
        </p:txBody>
      </p:sp>
      <p:pic>
        <p:nvPicPr>
          <p:cNvPr id="7" name="Content Placeholder 6">
            <a:extLst>
              <a:ext uri="{FF2B5EF4-FFF2-40B4-BE49-F238E27FC236}">
                <a16:creationId xmlns:a16="http://schemas.microsoft.com/office/drawing/2014/main" id="{28F1ED53-B2D8-4CD9-ACAF-293D7B5665BC}"/>
              </a:ext>
            </a:extLst>
          </p:cNvPr>
          <p:cNvPicPr>
            <a:picLocks noGrp="1" noChangeAspect="1"/>
          </p:cNvPicPr>
          <p:nvPr>
            <p:ph idx="1"/>
          </p:nvPr>
        </p:nvPicPr>
        <p:blipFill>
          <a:blip r:embed="rId2"/>
          <a:stretch>
            <a:fillRect/>
          </a:stretch>
        </p:blipFill>
        <p:spPr>
          <a:xfrm>
            <a:off x="1398810" y="1655663"/>
            <a:ext cx="9049555" cy="4636468"/>
          </a:xfrm>
          <a:prstGeom prst="rect">
            <a:avLst/>
          </a:prstGeom>
        </p:spPr>
      </p:pic>
    </p:spTree>
    <p:extLst>
      <p:ext uri="{BB962C8B-B14F-4D97-AF65-F5344CB8AC3E}">
        <p14:creationId xmlns:p14="http://schemas.microsoft.com/office/powerpoint/2010/main" val="62656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A0B1-78EE-4903-9C77-2D22B32821EA}"/>
              </a:ext>
            </a:extLst>
          </p:cNvPr>
          <p:cNvSpPr>
            <a:spLocks noGrp="1"/>
          </p:cNvSpPr>
          <p:nvPr>
            <p:ph type="title"/>
          </p:nvPr>
        </p:nvSpPr>
        <p:spPr/>
        <p:txBody>
          <a:bodyPr/>
          <a:lstStyle/>
          <a:p>
            <a:r>
              <a:rPr lang="en-US" dirty="0" err="1"/>
              <a:t>InputCheck</a:t>
            </a:r>
            <a:endParaRPr lang="en-US" dirty="0"/>
          </a:p>
        </p:txBody>
      </p:sp>
      <p:pic>
        <p:nvPicPr>
          <p:cNvPr id="4" name="Content Placeholder 3">
            <a:extLst>
              <a:ext uri="{FF2B5EF4-FFF2-40B4-BE49-F238E27FC236}">
                <a16:creationId xmlns:a16="http://schemas.microsoft.com/office/drawing/2014/main" id="{D992F89E-30B6-4394-AC17-7F1222B22E41}"/>
              </a:ext>
            </a:extLst>
          </p:cNvPr>
          <p:cNvPicPr>
            <a:picLocks noGrp="1" noChangeAspect="1"/>
          </p:cNvPicPr>
          <p:nvPr>
            <p:ph idx="1"/>
          </p:nvPr>
        </p:nvPicPr>
        <p:blipFill>
          <a:blip r:embed="rId2"/>
          <a:stretch>
            <a:fillRect/>
          </a:stretch>
        </p:blipFill>
        <p:spPr>
          <a:xfrm>
            <a:off x="1762813" y="1598968"/>
            <a:ext cx="7581157" cy="4940877"/>
          </a:xfrm>
          <a:prstGeom prst="rect">
            <a:avLst/>
          </a:prstGeom>
        </p:spPr>
      </p:pic>
    </p:spTree>
    <p:extLst>
      <p:ext uri="{BB962C8B-B14F-4D97-AF65-F5344CB8AC3E}">
        <p14:creationId xmlns:p14="http://schemas.microsoft.com/office/powerpoint/2010/main" val="378234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6D90-3B39-4D05-AB73-E26964B74532}"/>
              </a:ext>
            </a:extLst>
          </p:cNvPr>
          <p:cNvSpPr>
            <a:spLocks noGrp="1"/>
          </p:cNvSpPr>
          <p:nvPr>
            <p:ph type="title"/>
          </p:nvPr>
        </p:nvSpPr>
        <p:spPr/>
        <p:txBody>
          <a:bodyPr/>
          <a:lstStyle/>
          <a:p>
            <a:r>
              <a:rPr lang="en-US" dirty="0"/>
              <a:t>Available</a:t>
            </a:r>
          </a:p>
        </p:txBody>
      </p:sp>
      <p:pic>
        <p:nvPicPr>
          <p:cNvPr id="4" name="Content Placeholder 3">
            <a:extLst>
              <a:ext uri="{FF2B5EF4-FFF2-40B4-BE49-F238E27FC236}">
                <a16:creationId xmlns:a16="http://schemas.microsoft.com/office/drawing/2014/main" id="{C361339D-951A-452E-972C-8EFB0300504B}"/>
              </a:ext>
            </a:extLst>
          </p:cNvPr>
          <p:cNvPicPr>
            <a:picLocks noGrp="1" noChangeAspect="1"/>
          </p:cNvPicPr>
          <p:nvPr>
            <p:ph idx="1"/>
          </p:nvPr>
        </p:nvPicPr>
        <p:blipFill>
          <a:blip r:embed="rId2"/>
          <a:stretch>
            <a:fillRect/>
          </a:stretch>
        </p:blipFill>
        <p:spPr>
          <a:xfrm>
            <a:off x="730460" y="1672804"/>
            <a:ext cx="4956208" cy="4775130"/>
          </a:xfrm>
          <a:prstGeom prst="rect">
            <a:avLst/>
          </a:prstGeom>
        </p:spPr>
      </p:pic>
      <p:pic>
        <p:nvPicPr>
          <p:cNvPr id="5" name="Picture 4">
            <a:extLst>
              <a:ext uri="{FF2B5EF4-FFF2-40B4-BE49-F238E27FC236}">
                <a16:creationId xmlns:a16="http://schemas.microsoft.com/office/drawing/2014/main" id="{3E03C471-15CE-44D2-83C9-C77EAF0D2982}"/>
              </a:ext>
            </a:extLst>
          </p:cNvPr>
          <p:cNvPicPr>
            <a:picLocks noChangeAspect="1"/>
          </p:cNvPicPr>
          <p:nvPr/>
        </p:nvPicPr>
        <p:blipFill>
          <a:blip r:embed="rId3"/>
          <a:stretch>
            <a:fillRect/>
          </a:stretch>
        </p:blipFill>
        <p:spPr>
          <a:xfrm>
            <a:off x="5852498" y="791851"/>
            <a:ext cx="5609042" cy="5344998"/>
          </a:xfrm>
          <a:prstGeom prst="rect">
            <a:avLst/>
          </a:prstGeom>
        </p:spPr>
      </p:pic>
    </p:spTree>
    <p:extLst>
      <p:ext uri="{BB962C8B-B14F-4D97-AF65-F5344CB8AC3E}">
        <p14:creationId xmlns:p14="http://schemas.microsoft.com/office/powerpoint/2010/main" val="367880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26EB-5D74-41EB-A464-98C79A12B779}"/>
              </a:ext>
            </a:extLst>
          </p:cNvPr>
          <p:cNvSpPr>
            <a:spLocks noGrp="1"/>
          </p:cNvSpPr>
          <p:nvPr>
            <p:ph type="title"/>
          </p:nvPr>
        </p:nvSpPr>
        <p:spPr/>
        <p:txBody>
          <a:bodyPr/>
          <a:lstStyle/>
          <a:p>
            <a:r>
              <a:rPr lang="en-US" dirty="0" err="1"/>
              <a:t>ComputerTurn</a:t>
            </a:r>
            <a:endParaRPr lang="en-US" dirty="0"/>
          </a:p>
        </p:txBody>
      </p:sp>
      <p:pic>
        <p:nvPicPr>
          <p:cNvPr id="4" name="Content Placeholder 3">
            <a:extLst>
              <a:ext uri="{FF2B5EF4-FFF2-40B4-BE49-F238E27FC236}">
                <a16:creationId xmlns:a16="http://schemas.microsoft.com/office/drawing/2014/main" id="{9AFF67D9-075F-4BA2-ACDA-592B78422532}"/>
              </a:ext>
            </a:extLst>
          </p:cNvPr>
          <p:cNvPicPr>
            <a:picLocks noGrp="1" noChangeAspect="1"/>
          </p:cNvPicPr>
          <p:nvPr>
            <p:ph idx="1"/>
          </p:nvPr>
        </p:nvPicPr>
        <p:blipFill>
          <a:blip r:embed="rId2"/>
          <a:stretch>
            <a:fillRect/>
          </a:stretch>
        </p:blipFill>
        <p:spPr>
          <a:xfrm>
            <a:off x="5541655" y="758726"/>
            <a:ext cx="4540312" cy="5415903"/>
          </a:xfrm>
          <a:prstGeom prst="rect">
            <a:avLst/>
          </a:prstGeom>
        </p:spPr>
      </p:pic>
    </p:spTree>
    <p:extLst>
      <p:ext uri="{BB962C8B-B14F-4D97-AF65-F5344CB8AC3E}">
        <p14:creationId xmlns:p14="http://schemas.microsoft.com/office/powerpoint/2010/main" val="354899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1AE7-3130-4862-999D-1711AA1C6A57}"/>
              </a:ext>
            </a:extLst>
          </p:cNvPr>
          <p:cNvSpPr>
            <a:spLocks noGrp="1"/>
          </p:cNvSpPr>
          <p:nvPr>
            <p:ph type="title"/>
          </p:nvPr>
        </p:nvSpPr>
        <p:spPr/>
        <p:txBody>
          <a:bodyPr/>
          <a:lstStyle/>
          <a:p>
            <a:r>
              <a:rPr lang="en-US" dirty="0" err="1"/>
              <a:t>CheckWinner</a:t>
            </a:r>
            <a:endParaRPr lang="en-US" dirty="0"/>
          </a:p>
        </p:txBody>
      </p:sp>
      <p:pic>
        <p:nvPicPr>
          <p:cNvPr id="4" name="Content Placeholder 3">
            <a:extLst>
              <a:ext uri="{FF2B5EF4-FFF2-40B4-BE49-F238E27FC236}">
                <a16:creationId xmlns:a16="http://schemas.microsoft.com/office/drawing/2014/main" id="{ACA3BB11-4D3A-4E6D-8EAE-632ADBE1D059}"/>
              </a:ext>
            </a:extLst>
          </p:cNvPr>
          <p:cNvPicPr>
            <a:picLocks noGrp="1" noChangeAspect="1"/>
          </p:cNvPicPr>
          <p:nvPr>
            <p:ph idx="1"/>
          </p:nvPr>
        </p:nvPicPr>
        <p:blipFill>
          <a:blip r:embed="rId2"/>
          <a:stretch>
            <a:fillRect/>
          </a:stretch>
        </p:blipFill>
        <p:spPr>
          <a:xfrm>
            <a:off x="867846" y="1743828"/>
            <a:ext cx="3407210" cy="4929018"/>
          </a:xfrm>
          <a:prstGeom prst="rect">
            <a:avLst/>
          </a:prstGeom>
        </p:spPr>
      </p:pic>
      <p:pic>
        <p:nvPicPr>
          <p:cNvPr id="5" name="Picture 4">
            <a:extLst>
              <a:ext uri="{FF2B5EF4-FFF2-40B4-BE49-F238E27FC236}">
                <a16:creationId xmlns:a16="http://schemas.microsoft.com/office/drawing/2014/main" id="{F2587D14-9247-43B4-807C-C42F6478CD46}"/>
              </a:ext>
            </a:extLst>
          </p:cNvPr>
          <p:cNvPicPr>
            <a:picLocks noChangeAspect="1"/>
          </p:cNvPicPr>
          <p:nvPr/>
        </p:nvPicPr>
        <p:blipFill>
          <a:blip r:embed="rId3"/>
          <a:stretch>
            <a:fillRect/>
          </a:stretch>
        </p:blipFill>
        <p:spPr>
          <a:xfrm>
            <a:off x="5279633" y="400639"/>
            <a:ext cx="5727553" cy="6056722"/>
          </a:xfrm>
          <a:prstGeom prst="rect">
            <a:avLst/>
          </a:prstGeom>
        </p:spPr>
      </p:pic>
    </p:spTree>
    <p:extLst>
      <p:ext uri="{BB962C8B-B14F-4D97-AF65-F5344CB8AC3E}">
        <p14:creationId xmlns:p14="http://schemas.microsoft.com/office/powerpoint/2010/main" val="129182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E14B-09A7-4244-B4F6-3F7F508EAE11}"/>
              </a:ext>
            </a:extLst>
          </p:cNvPr>
          <p:cNvSpPr>
            <a:spLocks noGrp="1"/>
          </p:cNvSpPr>
          <p:nvPr>
            <p:ph type="title"/>
          </p:nvPr>
        </p:nvSpPr>
        <p:spPr/>
        <p:txBody>
          <a:bodyPr/>
          <a:lstStyle/>
          <a:p>
            <a:r>
              <a:rPr lang="en-US" dirty="0"/>
              <a:t>Global Variables</a:t>
            </a:r>
          </a:p>
        </p:txBody>
      </p:sp>
      <p:pic>
        <p:nvPicPr>
          <p:cNvPr id="4" name="Content Placeholder 3">
            <a:extLst>
              <a:ext uri="{FF2B5EF4-FFF2-40B4-BE49-F238E27FC236}">
                <a16:creationId xmlns:a16="http://schemas.microsoft.com/office/drawing/2014/main" id="{97624F6E-C4E9-4916-9038-E5F0CEC18B41}"/>
              </a:ext>
            </a:extLst>
          </p:cNvPr>
          <p:cNvPicPr>
            <a:picLocks noGrp="1" noChangeAspect="1"/>
          </p:cNvPicPr>
          <p:nvPr>
            <p:ph idx="1"/>
          </p:nvPr>
        </p:nvPicPr>
        <p:blipFill>
          <a:blip r:embed="rId2"/>
          <a:stretch>
            <a:fillRect/>
          </a:stretch>
        </p:blipFill>
        <p:spPr>
          <a:xfrm>
            <a:off x="3133663" y="1687266"/>
            <a:ext cx="4379500" cy="4787167"/>
          </a:xfrm>
          <a:prstGeom prst="rect">
            <a:avLst/>
          </a:prstGeom>
        </p:spPr>
      </p:pic>
    </p:spTree>
    <p:extLst>
      <p:ext uri="{BB962C8B-B14F-4D97-AF65-F5344CB8AC3E}">
        <p14:creationId xmlns:p14="http://schemas.microsoft.com/office/powerpoint/2010/main" val="46742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ABFC-E21F-4628-A34B-890A70D8C53A}"/>
              </a:ext>
            </a:extLst>
          </p:cNvPr>
          <p:cNvSpPr>
            <a:spLocks noGrp="1"/>
          </p:cNvSpPr>
          <p:nvPr>
            <p:ph type="title"/>
          </p:nvPr>
        </p:nvSpPr>
        <p:spPr/>
        <p:txBody>
          <a:bodyPr/>
          <a:lstStyle/>
          <a:p>
            <a:r>
              <a:rPr lang="en-US" dirty="0"/>
              <a:t>Header Files</a:t>
            </a:r>
          </a:p>
        </p:txBody>
      </p:sp>
      <p:pic>
        <p:nvPicPr>
          <p:cNvPr id="4" name="Content Placeholder 3">
            <a:extLst>
              <a:ext uri="{FF2B5EF4-FFF2-40B4-BE49-F238E27FC236}">
                <a16:creationId xmlns:a16="http://schemas.microsoft.com/office/drawing/2014/main" id="{409AFB90-E339-4051-86B6-6861CB384E15}"/>
              </a:ext>
            </a:extLst>
          </p:cNvPr>
          <p:cNvPicPr>
            <a:picLocks noGrp="1" noChangeAspect="1"/>
          </p:cNvPicPr>
          <p:nvPr>
            <p:ph idx="1"/>
          </p:nvPr>
        </p:nvPicPr>
        <p:blipFill>
          <a:blip r:embed="rId2"/>
          <a:stretch>
            <a:fillRect/>
          </a:stretch>
        </p:blipFill>
        <p:spPr>
          <a:xfrm>
            <a:off x="760951" y="1663831"/>
            <a:ext cx="3015203" cy="1538369"/>
          </a:xfrm>
          <a:prstGeom prst="rect">
            <a:avLst/>
          </a:prstGeom>
        </p:spPr>
      </p:pic>
      <p:pic>
        <p:nvPicPr>
          <p:cNvPr id="5" name="Picture 4">
            <a:extLst>
              <a:ext uri="{FF2B5EF4-FFF2-40B4-BE49-F238E27FC236}">
                <a16:creationId xmlns:a16="http://schemas.microsoft.com/office/drawing/2014/main" id="{1CAA64CE-01E1-4ADA-AF47-A1F69E60FF8B}"/>
              </a:ext>
            </a:extLst>
          </p:cNvPr>
          <p:cNvPicPr>
            <a:picLocks noChangeAspect="1"/>
          </p:cNvPicPr>
          <p:nvPr/>
        </p:nvPicPr>
        <p:blipFill>
          <a:blip r:embed="rId3"/>
          <a:stretch>
            <a:fillRect/>
          </a:stretch>
        </p:blipFill>
        <p:spPr>
          <a:xfrm>
            <a:off x="760950" y="4616652"/>
            <a:ext cx="3012177" cy="1369526"/>
          </a:xfrm>
          <a:prstGeom prst="rect">
            <a:avLst/>
          </a:prstGeom>
        </p:spPr>
      </p:pic>
      <p:pic>
        <p:nvPicPr>
          <p:cNvPr id="6" name="Picture 5">
            <a:extLst>
              <a:ext uri="{FF2B5EF4-FFF2-40B4-BE49-F238E27FC236}">
                <a16:creationId xmlns:a16="http://schemas.microsoft.com/office/drawing/2014/main" id="{E935AE87-7088-40D2-ACAC-54C4BFCD35EF}"/>
              </a:ext>
            </a:extLst>
          </p:cNvPr>
          <p:cNvPicPr>
            <a:picLocks noChangeAspect="1"/>
          </p:cNvPicPr>
          <p:nvPr/>
        </p:nvPicPr>
        <p:blipFill>
          <a:blip r:embed="rId4"/>
          <a:stretch>
            <a:fillRect/>
          </a:stretch>
        </p:blipFill>
        <p:spPr>
          <a:xfrm>
            <a:off x="3773126" y="1663831"/>
            <a:ext cx="3779660" cy="1609344"/>
          </a:xfrm>
          <a:prstGeom prst="rect">
            <a:avLst/>
          </a:prstGeom>
        </p:spPr>
      </p:pic>
      <p:pic>
        <p:nvPicPr>
          <p:cNvPr id="7" name="Picture 6">
            <a:extLst>
              <a:ext uri="{FF2B5EF4-FFF2-40B4-BE49-F238E27FC236}">
                <a16:creationId xmlns:a16="http://schemas.microsoft.com/office/drawing/2014/main" id="{F6F81A55-2DEE-4129-82D1-50979D05F6D6}"/>
              </a:ext>
            </a:extLst>
          </p:cNvPr>
          <p:cNvPicPr>
            <a:picLocks noChangeAspect="1"/>
          </p:cNvPicPr>
          <p:nvPr/>
        </p:nvPicPr>
        <p:blipFill>
          <a:blip r:embed="rId5"/>
          <a:stretch>
            <a:fillRect/>
          </a:stretch>
        </p:blipFill>
        <p:spPr>
          <a:xfrm>
            <a:off x="3773126" y="3322949"/>
            <a:ext cx="3779660" cy="1678264"/>
          </a:xfrm>
          <a:prstGeom prst="rect">
            <a:avLst/>
          </a:prstGeom>
        </p:spPr>
      </p:pic>
      <p:pic>
        <p:nvPicPr>
          <p:cNvPr id="8" name="Picture 7">
            <a:extLst>
              <a:ext uri="{FF2B5EF4-FFF2-40B4-BE49-F238E27FC236}">
                <a16:creationId xmlns:a16="http://schemas.microsoft.com/office/drawing/2014/main" id="{FAB57F8B-8939-4B5B-9466-F93E9A4E55CB}"/>
              </a:ext>
            </a:extLst>
          </p:cNvPr>
          <p:cNvPicPr>
            <a:picLocks noChangeAspect="1"/>
          </p:cNvPicPr>
          <p:nvPr/>
        </p:nvPicPr>
        <p:blipFill>
          <a:blip r:embed="rId6"/>
          <a:stretch>
            <a:fillRect/>
          </a:stretch>
        </p:blipFill>
        <p:spPr>
          <a:xfrm>
            <a:off x="760951" y="3273175"/>
            <a:ext cx="3012177" cy="1343477"/>
          </a:xfrm>
          <a:prstGeom prst="rect">
            <a:avLst/>
          </a:prstGeom>
        </p:spPr>
      </p:pic>
    </p:spTree>
    <p:extLst>
      <p:ext uri="{BB962C8B-B14F-4D97-AF65-F5344CB8AC3E}">
        <p14:creationId xmlns:p14="http://schemas.microsoft.com/office/powerpoint/2010/main" val="2451202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450</TotalTime>
  <Words>109</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Century Gothic</vt:lpstr>
      <vt:lpstr>Wingdings</vt:lpstr>
      <vt:lpstr>Wood Type</vt:lpstr>
      <vt:lpstr>Tic-Tac-Toe </vt:lpstr>
      <vt:lpstr>Problem Statement</vt:lpstr>
      <vt:lpstr>Draw</vt:lpstr>
      <vt:lpstr>InputCheck</vt:lpstr>
      <vt:lpstr>Available</vt:lpstr>
      <vt:lpstr>ComputerTurn</vt:lpstr>
      <vt:lpstr>CheckWinner</vt:lpstr>
      <vt:lpstr>Global Variables</vt:lpstr>
      <vt:lpstr>Header Files</vt:lpstr>
      <vt:lpstr>Marker</vt:lpstr>
      <vt:lpstr>First</vt:lpstr>
      <vt:lpstr>main</vt:lpstr>
      <vt:lpstr>Problems</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dc:title>
  <dc:creator>Batman</dc:creator>
  <cp:lastModifiedBy>Batman</cp:lastModifiedBy>
  <cp:revision>7</cp:revision>
  <dcterms:created xsi:type="dcterms:W3CDTF">2018-02-28T19:04:54Z</dcterms:created>
  <dcterms:modified xsi:type="dcterms:W3CDTF">2018-03-01T06:05:09Z</dcterms:modified>
</cp:coreProperties>
</file>