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60" r:id="rId4"/>
    <p:sldId id="258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9F3C-59C1-48ED-BD9E-43AFE3D88220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EBD9-C73D-49A7-A2C2-75E81954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3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9F3C-59C1-48ED-BD9E-43AFE3D88220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EBD9-C73D-49A7-A2C2-75E81954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3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9F3C-59C1-48ED-BD9E-43AFE3D88220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EBD9-C73D-49A7-A2C2-75E819549FA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8885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9F3C-59C1-48ED-BD9E-43AFE3D88220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EBD9-C73D-49A7-A2C2-75E81954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80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9F3C-59C1-48ED-BD9E-43AFE3D88220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EBD9-C73D-49A7-A2C2-75E819549FA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6318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9F3C-59C1-48ED-BD9E-43AFE3D88220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EBD9-C73D-49A7-A2C2-75E81954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59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9F3C-59C1-48ED-BD9E-43AFE3D88220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EBD9-C73D-49A7-A2C2-75E81954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25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9F3C-59C1-48ED-BD9E-43AFE3D88220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EBD9-C73D-49A7-A2C2-75E81954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8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9F3C-59C1-48ED-BD9E-43AFE3D88220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EBD9-C73D-49A7-A2C2-75E81954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1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9F3C-59C1-48ED-BD9E-43AFE3D88220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EBD9-C73D-49A7-A2C2-75E81954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9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9F3C-59C1-48ED-BD9E-43AFE3D88220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EBD9-C73D-49A7-A2C2-75E81954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9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9F3C-59C1-48ED-BD9E-43AFE3D88220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EBD9-C73D-49A7-A2C2-75E81954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9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9F3C-59C1-48ED-BD9E-43AFE3D88220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EBD9-C73D-49A7-A2C2-75E81954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2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9F3C-59C1-48ED-BD9E-43AFE3D88220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EBD9-C73D-49A7-A2C2-75E81954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5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9F3C-59C1-48ED-BD9E-43AFE3D88220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EBD9-C73D-49A7-A2C2-75E81954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0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9F3C-59C1-48ED-BD9E-43AFE3D88220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EBD9-C73D-49A7-A2C2-75E81954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5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69F3C-59C1-48ED-BD9E-43AFE3D88220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8CFEBD9-C73D-49A7-A2C2-75E81954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4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9C20-16BE-4945-889E-85CE8C087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Resolution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5A4F8-6ACA-4905-BCA1-BDEA452CD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Matthew Chu</a:t>
            </a:r>
          </a:p>
        </p:txBody>
      </p:sp>
    </p:spTree>
    <p:extLst>
      <p:ext uri="{BB962C8B-B14F-4D97-AF65-F5344CB8AC3E}">
        <p14:creationId xmlns:p14="http://schemas.microsoft.com/office/powerpoint/2010/main" val="348703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7D2A-F4A7-47F3-907D-E36D743B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(Issue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37DC0-D303-4C34-A905-17183AEB6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first issue was displaying the original coordinates.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the program converted the rectangular coordinates to polar coordinates, the original idea was to rewrite the former rectangular coordinates variables in order to save memory space.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that made it impossible to report the original coordinates, so a series of temporary variables (</a:t>
            </a:r>
            <a:r>
              <a:rPr lang="en-US" dirty="0" err="1"/>
              <a:t>tmp</a:t>
            </a:r>
            <a:r>
              <a:rPr lang="en-US" dirty="0"/>
              <a:t>) were created to hold the values being converted.</a:t>
            </a:r>
          </a:p>
        </p:txBody>
      </p:sp>
    </p:spTree>
    <p:extLst>
      <p:ext uri="{BB962C8B-B14F-4D97-AF65-F5344CB8AC3E}">
        <p14:creationId xmlns:p14="http://schemas.microsoft.com/office/powerpoint/2010/main" val="200913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D20C-D391-4BA2-8E77-6E22517E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(Issue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B6949-C6DB-4261-BED0-131ADBADE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second issue was an order of operations problem.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Though the polar to rectangular coordinate conversion formula was correctly applies, adjusting the angle was problematic.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first two coordinates were rotated smoothly, but the program failed to follow the order of operations for the last two coordinates, thus outputting incorrect coordinates.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issue was fixed when parentheses were applied to the formula to simplify the order of operations.</a:t>
            </a:r>
          </a:p>
        </p:txBody>
      </p:sp>
    </p:spTree>
    <p:extLst>
      <p:ext uri="{BB962C8B-B14F-4D97-AF65-F5344CB8AC3E}">
        <p14:creationId xmlns:p14="http://schemas.microsoft.com/office/powerpoint/2010/main" val="7665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2369-43B1-4B8C-AC59-2A0F214E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7988F-5989-4C96-AC2D-732A38B2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 1 Inputs:	Width: 50	</a:t>
            </a:r>
          </a:p>
          <a:p>
            <a:pPr marL="0" indent="0">
              <a:buNone/>
            </a:pPr>
            <a:r>
              <a:rPr lang="en-US" dirty="0"/>
              <a:t>				Height: 100</a:t>
            </a:r>
          </a:p>
          <a:p>
            <a:pPr marL="0" indent="0">
              <a:buNone/>
            </a:pPr>
            <a:r>
              <a:rPr lang="en-US" dirty="0"/>
              <a:t>				Angle: -60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2 Inputs: 	Width: 100	</a:t>
            </a:r>
          </a:p>
          <a:p>
            <a:pPr marL="0" indent="0">
              <a:buNone/>
            </a:pPr>
            <a:r>
              <a:rPr lang="en-US" dirty="0"/>
              <a:t>				Height: 60</a:t>
            </a:r>
          </a:p>
          <a:p>
            <a:pPr marL="0" indent="0">
              <a:buNone/>
            </a:pPr>
            <a:r>
              <a:rPr lang="en-US" dirty="0"/>
              <a:t>				Angle: 30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1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59C3-33DB-4828-9938-53759F68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3C7EC1-C1EF-491A-A813-E4EF0393D76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916"/>
          <a:stretch/>
        </p:blipFill>
        <p:spPr bwMode="auto">
          <a:xfrm>
            <a:off x="1373115" y="2160588"/>
            <a:ext cx="7205807" cy="38814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9101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AC39-62BB-4875-926C-A9F3FD84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6A1F-11EB-48A3-9E26-78101565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first test result was to test for accuracy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second test inputs were to test for negative numbers</a:t>
            </a:r>
          </a:p>
        </p:txBody>
      </p:sp>
    </p:spTree>
    <p:extLst>
      <p:ext uri="{BB962C8B-B14F-4D97-AF65-F5344CB8AC3E}">
        <p14:creationId xmlns:p14="http://schemas.microsoft.com/office/powerpoint/2010/main" val="28641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31EB-4802-43B4-8D4C-39252CD2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08F822-6EB8-4755-951F-77AED83E0EF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818" y="2160588"/>
            <a:ext cx="689640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078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15</TotalTime>
  <Words>186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Image Resolution</vt:lpstr>
      <vt:lpstr>Problems (Issue 1)</vt:lpstr>
      <vt:lpstr>Problems (Issue 2)</vt:lpstr>
      <vt:lpstr>Testing</vt:lpstr>
      <vt:lpstr>Test 1</vt:lpstr>
      <vt:lpstr>Testing</vt:lpstr>
      <vt:lpstr>Test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Resolution</dc:title>
  <dc:creator>Batman</dc:creator>
  <cp:lastModifiedBy>Batman</cp:lastModifiedBy>
  <cp:revision>3</cp:revision>
  <dcterms:created xsi:type="dcterms:W3CDTF">2018-02-06T15:59:55Z</dcterms:created>
  <dcterms:modified xsi:type="dcterms:W3CDTF">2018-02-06T16:25:18Z</dcterms:modified>
</cp:coreProperties>
</file>