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6378-926B-49E2-8382-82501EBAC0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56D-6F61-4CB0-8C6D-AB4097E2DA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2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6378-926B-49E2-8382-82501EBAC0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56D-6F61-4CB0-8C6D-AB4097E2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1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6378-926B-49E2-8382-82501EBAC0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56D-6F61-4CB0-8C6D-AB4097E2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6378-926B-49E2-8382-82501EBAC0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56D-6F61-4CB0-8C6D-AB4097E2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6378-926B-49E2-8382-82501EBAC0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56D-6F61-4CB0-8C6D-AB4097E2DA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93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6378-926B-49E2-8382-82501EBAC0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56D-6F61-4CB0-8C6D-AB4097E2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6378-926B-49E2-8382-82501EBAC0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56D-6F61-4CB0-8C6D-AB4097E2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6378-926B-49E2-8382-82501EBAC0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56D-6F61-4CB0-8C6D-AB4097E2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2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6378-926B-49E2-8382-82501EBAC0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56D-6F61-4CB0-8C6D-AB4097E2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4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156378-926B-49E2-8382-82501EBAC0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9B456D-6F61-4CB0-8C6D-AB4097E2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56378-926B-49E2-8382-82501EBAC0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456D-6F61-4CB0-8C6D-AB4097E2D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156378-926B-49E2-8382-82501EBAC0C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9B456D-6F61-4CB0-8C6D-AB4097E2DA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FLOWCHART FOR CODES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ATA OGECHUKWU MARILYN</a:t>
            </a:r>
          </a:p>
          <a:p>
            <a:r>
              <a:rPr lang="en-US" dirty="0" smtClean="0"/>
              <a:t>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0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0629"/>
            <a:ext cx="10058400" cy="5878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66459" y="237505"/>
            <a:ext cx="1520042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960225" y="890648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9579" y="2196933"/>
            <a:ext cx="1733798" cy="46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K = 0</a:t>
            </a:r>
            <a:endParaRPr lang="en-US" sz="1600" dirty="0"/>
          </a:p>
        </p:txBody>
      </p:sp>
      <p:sp>
        <p:nvSpPr>
          <p:cNvPr id="8" name="Down Arrow 7"/>
          <p:cNvSpPr/>
          <p:nvPr/>
        </p:nvSpPr>
        <p:spPr>
          <a:xfrm>
            <a:off x="5960224" y="1805048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9579" y="3093518"/>
            <a:ext cx="1733798" cy="46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</a:t>
            </a:r>
            <a:r>
              <a:rPr lang="en-US" sz="1600" dirty="0" smtClean="0"/>
              <a:t> = (range(1, A))</a:t>
            </a:r>
            <a:endParaRPr lang="en-US" sz="1600" dirty="0"/>
          </a:p>
        </p:txBody>
      </p:sp>
      <p:sp>
        <p:nvSpPr>
          <p:cNvPr id="10" name="Flowchart: Data 9"/>
          <p:cNvSpPr/>
          <p:nvPr/>
        </p:nvSpPr>
        <p:spPr>
          <a:xfrm>
            <a:off x="5317768" y="1294409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ENTER NUMBER, A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960223" y="2685649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960223" y="3566699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eparation 12"/>
          <p:cNvSpPr/>
          <p:nvPr/>
        </p:nvSpPr>
        <p:spPr>
          <a:xfrm>
            <a:off x="5317768" y="3941689"/>
            <a:ext cx="1520042" cy="78377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 h in </a:t>
            </a:r>
            <a:r>
              <a:rPr lang="en-US" sz="1600" dirty="0" err="1" smtClean="0"/>
              <a:t>i</a:t>
            </a:r>
            <a:endParaRPr lang="en-US" sz="1600" dirty="0"/>
          </a:p>
        </p:txBody>
      </p:sp>
      <p:sp>
        <p:nvSpPr>
          <p:cNvPr id="14" name="Down Arrow 13"/>
          <p:cNvSpPr/>
          <p:nvPr/>
        </p:nvSpPr>
        <p:spPr>
          <a:xfrm>
            <a:off x="5960222" y="4725460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Off-page Connector 14"/>
          <p:cNvSpPr/>
          <p:nvPr/>
        </p:nvSpPr>
        <p:spPr>
          <a:xfrm>
            <a:off x="5716777" y="5156183"/>
            <a:ext cx="819398" cy="6723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2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/>
          <p:cNvSpPr/>
          <p:nvPr/>
        </p:nvSpPr>
        <p:spPr>
          <a:xfrm>
            <a:off x="5584959" y="166882"/>
            <a:ext cx="819398" cy="6723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828403" y="839188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7757" y="2113502"/>
            <a:ext cx="1733798" cy="46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 = k + z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828401" y="2585776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5101622" y="4139914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K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127757" y="1249343"/>
            <a:ext cx="1733798" cy="46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 = h**3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5828401" y="1729836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837892" y="3748029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/>
          <p:cNvSpPr/>
          <p:nvPr/>
        </p:nvSpPr>
        <p:spPr>
          <a:xfrm>
            <a:off x="5216803" y="2954207"/>
            <a:ext cx="1520042" cy="78377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08" y="954609"/>
            <a:ext cx="10058400" cy="63029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 </a:t>
            </a:r>
            <a:r>
              <a:rPr lang="en-US" sz="2800" dirty="0"/>
              <a:t>1. Python program to get the difference between a given number and 17, if the number is greater than 17, return double the </a:t>
            </a:r>
            <a:r>
              <a:rPr lang="en-US" sz="2800" dirty="0" smtClean="0"/>
              <a:t>absolute </a:t>
            </a:r>
            <a:r>
              <a:rPr lang="en-US" sz="2800" dirty="0"/>
              <a:t>difference.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908" y="1737360"/>
            <a:ext cx="10058400" cy="45209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097280" y="4560125"/>
            <a:ext cx="45719" cy="457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90210" y="1737360"/>
            <a:ext cx="1472540" cy="493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960225" y="2231065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5305893" y="2591468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NUMBER; A </a:t>
            </a:r>
            <a:endParaRPr lang="en-US" sz="1200" dirty="0"/>
          </a:p>
        </p:txBody>
      </p:sp>
      <p:sp>
        <p:nvSpPr>
          <p:cNvPr id="8" name="Down Arrow 7"/>
          <p:cNvSpPr/>
          <p:nvPr/>
        </p:nvSpPr>
        <p:spPr>
          <a:xfrm>
            <a:off x="6006538" y="3095291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5893" y="3482117"/>
            <a:ext cx="1733798" cy="46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17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29640" y="4351872"/>
            <a:ext cx="1733798" cy="46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= A -B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6006538" y="3975822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030284" y="4814095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Off-page Connector 14"/>
          <p:cNvSpPr/>
          <p:nvPr/>
        </p:nvSpPr>
        <p:spPr>
          <a:xfrm>
            <a:off x="5786839" y="5190145"/>
            <a:ext cx="819398" cy="6723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/>
          <p:cNvSpPr/>
          <p:nvPr/>
        </p:nvSpPr>
        <p:spPr>
          <a:xfrm>
            <a:off x="5584959" y="166882"/>
            <a:ext cx="819398" cy="6723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828403" y="839188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cision 3"/>
          <p:cNvSpPr/>
          <p:nvPr/>
        </p:nvSpPr>
        <p:spPr>
          <a:xfrm>
            <a:off x="5282137" y="1231073"/>
            <a:ext cx="1425039" cy="11558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</a:p>
          <a:p>
            <a:pPr algn="ctr"/>
            <a:r>
              <a:rPr lang="en-US" dirty="0" smtClean="0"/>
              <a:t>A &gt; B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828403" y="2396836"/>
            <a:ext cx="332509" cy="113013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7757" y="3536867"/>
            <a:ext cx="1733798" cy="46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 abs(C)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828403" y="4008986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5125375" y="4400871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PRINT “THE ANSWER IS D”</a:t>
            </a:r>
            <a:endParaRPr lang="en-US" sz="1100" dirty="0"/>
          </a:p>
        </p:txBody>
      </p:sp>
      <p:sp>
        <p:nvSpPr>
          <p:cNvPr id="9" name="Right Arrow 8"/>
          <p:cNvSpPr/>
          <p:nvPr/>
        </p:nvSpPr>
        <p:spPr>
          <a:xfrm>
            <a:off x="6707176" y="1642256"/>
            <a:ext cx="2234943" cy="333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9262753" y="2101933"/>
            <a:ext cx="332509" cy="262444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6751106" y="4531499"/>
            <a:ext cx="2594775" cy="23750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42119" y="1639710"/>
            <a:ext cx="1733798" cy="46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 C*2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07819" y="1511627"/>
            <a:ext cx="724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282137" y="2781979"/>
            <a:ext cx="54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290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08" y="493990"/>
            <a:ext cx="10058400" cy="109091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2. </a:t>
            </a:r>
            <a:r>
              <a:rPr lang="en-US" sz="2800" b="1" dirty="0"/>
              <a:t>Write a python program to calculate the sum of three given numbers, if the values are </a:t>
            </a:r>
            <a:r>
              <a:rPr lang="en-US" sz="2800" b="1" dirty="0" smtClean="0"/>
              <a:t>equal </a:t>
            </a:r>
            <a:r>
              <a:rPr lang="en-US" sz="2800" b="1" dirty="0"/>
              <a:t>then return thrice </a:t>
            </a:r>
            <a:r>
              <a:rPr lang="en-US" sz="2800" b="1" dirty="0"/>
              <a:t>i</a:t>
            </a:r>
            <a:r>
              <a:rPr lang="en-US" sz="2800" b="1" dirty="0" smtClean="0"/>
              <a:t>s </a:t>
            </a:r>
            <a:r>
              <a:rPr lang="en-US" sz="2800" b="1" dirty="0"/>
              <a:t>their sum.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908" y="1737360"/>
            <a:ext cx="10058400" cy="45209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097280" y="4560125"/>
            <a:ext cx="45719" cy="457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90210" y="1737360"/>
            <a:ext cx="1472540" cy="493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960225" y="2231065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5305893" y="2591468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NUMBER, A</a:t>
            </a:r>
            <a:endParaRPr lang="en-US" sz="1200" dirty="0"/>
          </a:p>
        </p:txBody>
      </p:sp>
      <p:sp>
        <p:nvSpPr>
          <p:cNvPr id="8" name="Down Arrow 7"/>
          <p:cNvSpPr/>
          <p:nvPr/>
        </p:nvSpPr>
        <p:spPr>
          <a:xfrm>
            <a:off x="6006538" y="3095291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006538" y="3975822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030284" y="4814095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Off-page Connector 14"/>
          <p:cNvSpPr/>
          <p:nvPr/>
        </p:nvSpPr>
        <p:spPr>
          <a:xfrm>
            <a:off x="5786839" y="5190145"/>
            <a:ext cx="819398" cy="6723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ata 13"/>
          <p:cNvSpPr/>
          <p:nvPr/>
        </p:nvSpPr>
        <p:spPr>
          <a:xfrm>
            <a:off x="5272050" y="3434800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ENTER NUMBER, </a:t>
            </a:r>
            <a:r>
              <a:rPr lang="en-US" sz="1200" dirty="0" smtClean="0">
                <a:solidFill>
                  <a:prstClr val="white"/>
                </a:solidFill>
              </a:rPr>
              <a:t>B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7" name="Flowchart: Data 16"/>
          <p:cNvSpPr/>
          <p:nvPr/>
        </p:nvSpPr>
        <p:spPr>
          <a:xfrm>
            <a:off x="5305893" y="4333602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ENTER NUMBER, </a:t>
            </a:r>
            <a:r>
              <a:rPr lang="en-US" sz="1200" dirty="0" smtClean="0">
                <a:solidFill>
                  <a:prstClr val="white"/>
                </a:solidFill>
              </a:rPr>
              <a:t>C</a:t>
            </a:r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8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/>
          <p:cNvSpPr/>
          <p:nvPr/>
        </p:nvSpPr>
        <p:spPr>
          <a:xfrm>
            <a:off x="5584959" y="166882"/>
            <a:ext cx="819398" cy="6723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828403" y="839188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cision 3"/>
          <p:cNvSpPr/>
          <p:nvPr/>
        </p:nvSpPr>
        <p:spPr>
          <a:xfrm>
            <a:off x="5282137" y="1231073"/>
            <a:ext cx="1425039" cy="11558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sz="1200" dirty="0" smtClean="0"/>
              <a:t>A = B= C</a:t>
            </a:r>
            <a:endParaRPr lang="en-US" sz="1200" dirty="0"/>
          </a:p>
        </p:txBody>
      </p:sp>
      <p:sp>
        <p:nvSpPr>
          <p:cNvPr id="5" name="Down Arrow 4"/>
          <p:cNvSpPr/>
          <p:nvPr/>
        </p:nvSpPr>
        <p:spPr>
          <a:xfrm>
            <a:off x="5828403" y="2396836"/>
            <a:ext cx="332509" cy="113013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7757" y="3536867"/>
            <a:ext cx="1733798" cy="46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 = A + B + C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828403" y="4008986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5125375" y="4400871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>
                <a:solidFill>
                  <a:prstClr val="white"/>
                </a:solidFill>
              </a:rPr>
              <a:t>PRINT “THE ANSWER IS D”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707176" y="1684561"/>
            <a:ext cx="2234943" cy="2815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9262753" y="2101933"/>
            <a:ext cx="332509" cy="262444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6751106" y="4531499"/>
            <a:ext cx="2594775" cy="237507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42119" y="1639710"/>
            <a:ext cx="1733798" cy="46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 = (A * B * C) * 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812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08" y="629392"/>
            <a:ext cx="10058400" cy="955513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3. </a:t>
            </a:r>
            <a:r>
              <a:rPr lang="en-US" sz="2400" b="1" dirty="0"/>
              <a:t>Write a Python program which will return true if the two given integer values are equal or their sum or difference is 5.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908" y="1737360"/>
            <a:ext cx="10058400" cy="45209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097280" y="4560125"/>
            <a:ext cx="45719" cy="457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90210" y="1737360"/>
            <a:ext cx="1472540" cy="493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960225" y="2231065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5305893" y="2591468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ENTER NUMBER, A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006538" y="3095291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006538" y="3975822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016032" y="5122341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Off-page Connector 14"/>
          <p:cNvSpPr/>
          <p:nvPr/>
        </p:nvSpPr>
        <p:spPr>
          <a:xfrm>
            <a:off x="5786839" y="5506535"/>
            <a:ext cx="819398" cy="6723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ata 13"/>
          <p:cNvSpPr/>
          <p:nvPr/>
        </p:nvSpPr>
        <p:spPr>
          <a:xfrm>
            <a:off x="5272050" y="3434800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ENTER NUMBER, </a:t>
            </a:r>
            <a:r>
              <a:rPr lang="en-US" sz="1200" dirty="0" smtClean="0">
                <a:solidFill>
                  <a:prstClr val="white"/>
                </a:solidFill>
              </a:rPr>
              <a:t>B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Flowchart: Decision 18"/>
          <p:cNvSpPr/>
          <p:nvPr/>
        </p:nvSpPr>
        <p:spPr>
          <a:xfrm>
            <a:off x="5680706" y="4260182"/>
            <a:ext cx="1031664" cy="9197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</a:t>
            </a:r>
            <a:r>
              <a:rPr lang="en-US" sz="1100" dirty="0" smtClean="0"/>
              <a:t> </a:t>
            </a:r>
          </a:p>
          <a:p>
            <a:pPr algn="ctr"/>
            <a:r>
              <a:rPr lang="en-US" sz="1100" dirty="0" smtClean="0"/>
              <a:t>A + B =5</a:t>
            </a:r>
            <a:endParaRPr lang="en-US" sz="1100" dirty="0"/>
          </a:p>
        </p:txBody>
      </p:sp>
      <p:sp>
        <p:nvSpPr>
          <p:cNvPr id="20" name="Right Arrow 19"/>
          <p:cNvSpPr/>
          <p:nvPr/>
        </p:nvSpPr>
        <p:spPr>
          <a:xfrm>
            <a:off x="6712370" y="4553299"/>
            <a:ext cx="2234943" cy="333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8865967" y="4776506"/>
            <a:ext cx="332509" cy="73772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Off-page Connector 21"/>
          <p:cNvSpPr/>
          <p:nvPr/>
        </p:nvSpPr>
        <p:spPr>
          <a:xfrm>
            <a:off x="8622522" y="5506534"/>
            <a:ext cx="819398" cy="6723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33205" y="4385909"/>
            <a:ext cx="870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728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/>
          <p:cNvSpPr/>
          <p:nvPr/>
        </p:nvSpPr>
        <p:spPr>
          <a:xfrm>
            <a:off x="5584959" y="166882"/>
            <a:ext cx="819398" cy="6723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828403" y="839188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ecision 3"/>
          <p:cNvSpPr/>
          <p:nvPr/>
        </p:nvSpPr>
        <p:spPr>
          <a:xfrm>
            <a:off x="5282137" y="1231073"/>
            <a:ext cx="1425039" cy="11558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A - B =5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828403" y="2396836"/>
            <a:ext cx="332509" cy="6412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28403" y="4177432"/>
            <a:ext cx="332509" cy="86470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4992365" y="5042138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“FALSE”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707176" y="1642256"/>
            <a:ext cx="2638705" cy="333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9262753" y="839188"/>
            <a:ext cx="332509" cy="41914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Off-page Connector 12"/>
          <p:cNvSpPr/>
          <p:nvPr/>
        </p:nvSpPr>
        <p:spPr>
          <a:xfrm>
            <a:off x="9019308" y="151756"/>
            <a:ext cx="819398" cy="6723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cision 13"/>
          <p:cNvSpPr/>
          <p:nvPr/>
        </p:nvSpPr>
        <p:spPr>
          <a:xfrm>
            <a:off x="5276184" y="3021564"/>
            <a:ext cx="1425039" cy="11558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</a:t>
            </a:r>
          </a:p>
          <a:p>
            <a:pPr algn="ctr"/>
            <a:r>
              <a:rPr lang="en-US" dirty="0" smtClean="0"/>
              <a:t>A = B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707175" y="3432747"/>
            <a:ext cx="2638705" cy="333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ata 15"/>
          <p:cNvSpPr/>
          <p:nvPr/>
        </p:nvSpPr>
        <p:spPr>
          <a:xfrm>
            <a:off x="8491451" y="5030684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“TRUE”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37679" y="1439674"/>
            <a:ext cx="518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146083" y="3226220"/>
            <a:ext cx="518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057101" y="902209"/>
            <a:ext cx="546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079576" y="2449961"/>
            <a:ext cx="546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215020" y="4421250"/>
            <a:ext cx="546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14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08" y="629392"/>
            <a:ext cx="10058400" cy="955513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4. </a:t>
            </a:r>
            <a:r>
              <a:rPr lang="en-US" sz="2400" b="1" dirty="0"/>
              <a:t>Write a Python program to sort three integers without using conditional statements and loops.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908" y="1737360"/>
            <a:ext cx="10058400" cy="45209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097280" y="4560125"/>
            <a:ext cx="45719" cy="457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90210" y="1737360"/>
            <a:ext cx="1472540" cy="493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960225" y="2231065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5305893" y="2591468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ENTER NUMBER, A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006538" y="3095291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006538" y="3975822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006538" y="4886524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Off-page Connector 14"/>
          <p:cNvSpPr/>
          <p:nvPr/>
        </p:nvSpPr>
        <p:spPr>
          <a:xfrm>
            <a:off x="5763093" y="5298462"/>
            <a:ext cx="819398" cy="6723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ata 13"/>
          <p:cNvSpPr/>
          <p:nvPr/>
        </p:nvSpPr>
        <p:spPr>
          <a:xfrm>
            <a:off x="5272050" y="3434800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ENTER NUMBER, </a:t>
            </a:r>
            <a:r>
              <a:rPr lang="en-US" sz="1200" dirty="0" smtClean="0">
                <a:solidFill>
                  <a:prstClr val="white"/>
                </a:solidFill>
              </a:rPr>
              <a:t>B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7" name="Flowchart: Data 16"/>
          <p:cNvSpPr/>
          <p:nvPr/>
        </p:nvSpPr>
        <p:spPr>
          <a:xfrm>
            <a:off x="5272050" y="4367707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dirty="0">
                <a:solidFill>
                  <a:prstClr val="white"/>
                </a:solidFill>
              </a:rPr>
              <a:t>ENTER NUMBER, </a:t>
            </a:r>
            <a:r>
              <a:rPr lang="en-US" sz="1200" dirty="0" smtClean="0">
                <a:solidFill>
                  <a:prstClr val="white"/>
                </a:solidFill>
              </a:rPr>
              <a:t>C</a:t>
            </a:r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6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/>
          <p:cNvSpPr/>
          <p:nvPr/>
        </p:nvSpPr>
        <p:spPr>
          <a:xfrm>
            <a:off x="5584959" y="166882"/>
            <a:ext cx="819398" cy="67230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828403" y="839188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7757" y="2113502"/>
            <a:ext cx="1733798" cy="46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MIN (A,B,C)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828401" y="2585776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5089747" y="3810144"/>
            <a:ext cx="1708858" cy="4987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X, Y, Z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127757" y="1249343"/>
            <a:ext cx="1733798" cy="46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MAX (A,B,C)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5828401" y="1729836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27757" y="2954516"/>
            <a:ext cx="1733798" cy="46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Z = (A + B + C) - max(A, B, C) - min(A, B, C)</a:t>
            </a:r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>
            <a:off x="5828401" y="3416739"/>
            <a:ext cx="332509" cy="39188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19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707</TotalTime>
  <Words>241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FLOWCHART FOR CODES</vt:lpstr>
      <vt:lpstr> 1. Python program to get the difference between a given number and 17, if the number is greater than 17, return double the absolute difference.</vt:lpstr>
      <vt:lpstr>PowerPoint Presentation</vt:lpstr>
      <vt:lpstr>  2. Write a python program to calculate the sum of three given numbers, if the values are equal then return thrice is their sum. </vt:lpstr>
      <vt:lpstr>PowerPoint Presentation</vt:lpstr>
      <vt:lpstr>  3. Write a Python program which will return true if the two given integer values are equal or their sum or difference is 5.</vt:lpstr>
      <vt:lpstr>PowerPoint Presentation</vt:lpstr>
      <vt:lpstr>  4. Write a Python program to sort three integers without using conditional statements and loops.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FOR CODES</dc:title>
  <dc:creator>Windows User</dc:creator>
  <cp:lastModifiedBy>Windows User</cp:lastModifiedBy>
  <cp:revision>13</cp:revision>
  <dcterms:created xsi:type="dcterms:W3CDTF">2021-04-19T19:44:24Z</dcterms:created>
  <dcterms:modified xsi:type="dcterms:W3CDTF">2021-04-20T07:31:42Z</dcterms:modified>
</cp:coreProperties>
</file>