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66FF"/>
    <a:srgbClr val="8291DA"/>
    <a:srgbClr val="EFFE5E"/>
    <a:srgbClr val="E5E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41" autoAdjust="0"/>
  </p:normalViewPr>
  <p:slideViewPr>
    <p:cSldViewPr>
      <p:cViewPr varScale="1">
        <p:scale>
          <a:sx n="71" d="100"/>
          <a:sy n="71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E83-BCB1-4D28-B767-7937C268F22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708B-2E7F-43A4-82F1-707476C2E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47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E83-BCB1-4D28-B767-7937C268F22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708B-2E7F-43A4-82F1-707476C2E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8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E83-BCB1-4D28-B767-7937C268F22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708B-2E7F-43A4-82F1-707476C2E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0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E83-BCB1-4D28-B767-7937C268F22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708B-2E7F-43A4-82F1-707476C2E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35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E83-BCB1-4D28-B767-7937C268F22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708B-2E7F-43A4-82F1-707476C2E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7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E83-BCB1-4D28-B767-7937C268F22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708B-2E7F-43A4-82F1-707476C2E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E83-BCB1-4D28-B767-7937C268F22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708B-2E7F-43A4-82F1-707476C2E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7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E83-BCB1-4D28-B767-7937C268F22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708B-2E7F-43A4-82F1-707476C2E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3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E83-BCB1-4D28-B767-7937C268F22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708B-2E7F-43A4-82F1-707476C2E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6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E83-BCB1-4D28-B767-7937C268F22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708B-2E7F-43A4-82F1-707476C2E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5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E83-BCB1-4D28-B767-7937C268F22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708B-2E7F-43A4-82F1-707476C2E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2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DE83-BCB1-4D28-B767-7937C268F22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2708B-2E7F-43A4-82F1-707476C2E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7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19.29.190.31/motherhouse/chinesepie/index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410532" y="791110"/>
            <a:ext cx="4227395" cy="4061098"/>
            <a:chOff x="2436126" y="312942"/>
            <a:chExt cx="4227395" cy="4061098"/>
          </a:xfrm>
        </p:grpSpPr>
        <p:sp>
          <p:nvSpPr>
            <p:cNvPr id="5" name="PA_任意多边形 20"/>
            <p:cNvSpPr/>
            <p:nvPr>
              <p:custDataLst>
                <p:tags r:id="rId7"/>
              </p:custDataLst>
            </p:nvPr>
          </p:nvSpPr>
          <p:spPr>
            <a:xfrm rot="10800000">
              <a:off x="2436126" y="1084991"/>
              <a:ext cx="4227395" cy="3289049"/>
            </a:xfrm>
            <a:custGeom>
              <a:avLst/>
              <a:gdLst>
                <a:gd name="connsiteX0" fmla="*/ 5964073 w 5964073"/>
                <a:gd name="connsiteY0" fmla="*/ 4640239 h 4640239"/>
                <a:gd name="connsiteX1" fmla="*/ 0 w 5964073"/>
                <a:gd name="connsiteY1" fmla="*/ 4640239 h 4640239"/>
                <a:gd name="connsiteX2" fmla="*/ 2982037 w 5964073"/>
                <a:gd name="connsiteY2" fmla="*/ 0 h 4640239"/>
                <a:gd name="connsiteX3" fmla="*/ 5964073 w 5964073"/>
                <a:gd name="connsiteY3" fmla="*/ 4640239 h 4640239"/>
                <a:gd name="connsiteX4" fmla="*/ 5866267 w 5964073"/>
                <a:gd name="connsiteY4" fmla="*/ 4583377 h 4640239"/>
                <a:gd name="connsiteX5" fmla="*/ 2990938 w 5964073"/>
                <a:gd name="connsiteY5" fmla="*/ 109182 h 4640239"/>
                <a:gd name="connsiteX6" fmla="*/ 115609 w 5964073"/>
                <a:gd name="connsiteY6" fmla="*/ 4583377 h 4640239"/>
                <a:gd name="connsiteX7" fmla="*/ 5866267 w 5964073"/>
                <a:gd name="connsiteY7" fmla="*/ 4583377 h 464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64073" h="4640239">
                  <a:moveTo>
                    <a:pt x="5964073" y="4640239"/>
                  </a:moveTo>
                  <a:lnTo>
                    <a:pt x="0" y="4640239"/>
                  </a:lnTo>
                  <a:lnTo>
                    <a:pt x="2982037" y="0"/>
                  </a:lnTo>
                  <a:lnTo>
                    <a:pt x="5964073" y="4640239"/>
                  </a:lnTo>
                  <a:close/>
                  <a:moveTo>
                    <a:pt x="5866267" y="4583377"/>
                  </a:moveTo>
                  <a:lnTo>
                    <a:pt x="2990938" y="109182"/>
                  </a:lnTo>
                  <a:lnTo>
                    <a:pt x="115609" y="4583377"/>
                  </a:lnTo>
                  <a:lnTo>
                    <a:pt x="5866267" y="4583377"/>
                  </a:lnTo>
                  <a:close/>
                </a:path>
              </a:pathLst>
            </a:custGeom>
            <a:gradFill>
              <a:gsLst>
                <a:gs pos="0">
                  <a:srgbClr val="1371BF"/>
                </a:gs>
                <a:gs pos="100000">
                  <a:srgbClr val="6649A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 useBgFill="1">
          <p:nvSpPr>
            <p:cNvPr id="6" name="PA_等腰三角形 21"/>
            <p:cNvSpPr/>
            <p:nvPr>
              <p:custDataLst>
                <p:tags r:id="rId8"/>
              </p:custDataLst>
            </p:nvPr>
          </p:nvSpPr>
          <p:spPr>
            <a:xfrm>
              <a:off x="2794378" y="312942"/>
              <a:ext cx="3459704" cy="28865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7" name="PA_文本框 22"/>
            <p:cNvSpPr txBox="1"/>
            <p:nvPr>
              <p:custDataLst>
                <p:tags r:id="rId9"/>
              </p:custDataLst>
            </p:nvPr>
          </p:nvSpPr>
          <p:spPr>
            <a:xfrm>
              <a:off x="3385497" y="1283556"/>
              <a:ext cx="23491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5400" b="1" dirty="0" smtClean="0">
                  <a:gradFill>
                    <a:gsLst>
                      <a:gs pos="0">
                        <a:srgbClr val="1371BF"/>
                      </a:gs>
                      <a:gs pos="60000">
                        <a:srgbClr val="6649A1"/>
                      </a:gs>
                    </a:gsLst>
                    <a:lin ang="3000000" scaled="0"/>
                  </a:gradFill>
                  <a:latin typeface="Impact" panose="020B0806030902050204" pitchFamily="34" charset="0"/>
                  <a:ea typeface="方正兰亭粗黑简体" panose="02000000000000000000" pitchFamily="2" charset="-122"/>
                </a:rPr>
                <a:t>烧饼网</a:t>
              </a:r>
              <a:endParaRPr lang="zh-CN" altLang="en-US" sz="5400" b="1" dirty="0">
                <a:gradFill>
                  <a:gsLst>
                    <a:gs pos="0">
                      <a:srgbClr val="1371BF"/>
                    </a:gs>
                    <a:gs pos="60000">
                      <a:srgbClr val="6649A1"/>
                    </a:gs>
                  </a:gsLst>
                  <a:lin ang="3000000" scaled="0"/>
                </a:gradFill>
                <a:latin typeface="Impact" panose="020B0806030902050204" pitchFamily="34" charset="0"/>
                <a:ea typeface="方正兰亭粗黑简体" panose="02000000000000000000" pitchFamily="2" charset="-122"/>
              </a:endParaRPr>
            </a:p>
          </p:txBody>
        </p:sp>
        <p:sp>
          <p:nvSpPr>
            <p:cNvPr id="8" name="PA_文本框 23"/>
            <p:cNvSpPr txBox="1"/>
            <p:nvPr>
              <p:custDataLst>
                <p:tags r:id="rId10"/>
              </p:custDataLst>
            </p:nvPr>
          </p:nvSpPr>
          <p:spPr>
            <a:xfrm>
              <a:off x="3233096" y="2278660"/>
              <a:ext cx="269780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300" dirty="0" smtClean="0">
                  <a:gradFill>
                    <a:gsLst>
                      <a:gs pos="0">
                        <a:srgbClr val="1371BF"/>
                      </a:gs>
                      <a:gs pos="60000">
                        <a:srgbClr val="6649A1"/>
                      </a:gs>
                    </a:gsLst>
                    <a:lin ang="3000000" scaled="0"/>
                  </a:gradFill>
                  <a:latin typeface="造字工房悦黑体验版纤细体" pitchFamily="50" charset="-122"/>
                  <a:ea typeface="造字工房悦黑体验版纤细体" pitchFamily="50" charset="-122"/>
                </a:rPr>
                <a:t>Chinese Pie</a:t>
              </a:r>
              <a:endParaRPr lang="zh-CN" altLang="en-US" sz="3300" dirty="0">
                <a:gradFill>
                  <a:gsLst>
                    <a:gs pos="0">
                      <a:srgbClr val="1371BF"/>
                    </a:gs>
                    <a:gs pos="60000">
                      <a:srgbClr val="6649A1"/>
                    </a:gs>
                  </a:gsLst>
                  <a:lin ang="3000000" scaled="0"/>
                </a:gra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  <p:sp>
          <p:nvSpPr>
            <p:cNvPr id="9" name="PA_文本框 24"/>
            <p:cNvSpPr txBox="1"/>
            <p:nvPr>
              <p:custDataLst>
                <p:tags r:id="rId11"/>
              </p:custDataLst>
            </p:nvPr>
          </p:nvSpPr>
          <p:spPr>
            <a:xfrm>
              <a:off x="3998458" y="3017750"/>
              <a:ext cx="10515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500" dirty="0" smtClean="0">
                  <a:gradFill>
                    <a:gsLst>
                      <a:gs pos="0">
                        <a:srgbClr val="1371BF"/>
                      </a:gs>
                      <a:gs pos="60000">
                        <a:srgbClr val="6649A1"/>
                      </a:gs>
                    </a:gsLst>
                    <a:lin ang="3000000" scaled="0"/>
                  </a:gradFill>
                  <a:latin typeface="华文细黑" panose="02010600040101010101" pitchFamily="2" charset="-122"/>
                  <a:ea typeface="华文细黑" panose="02010600040101010101" pitchFamily="2" charset="-122"/>
                </a:rPr>
                <a:t>website</a:t>
              </a:r>
              <a:endParaRPr lang="en-US" altLang="zh-CN" sz="1500" dirty="0">
                <a:gradFill>
                  <a:gsLst>
                    <a:gs pos="0">
                      <a:srgbClr val="1371BF"/>
                    </a:gs>
                    <a:gs pos="60000">
                      <a:srgbClr val="6649A1"/>
                    </a:gs>
                  </a:gsLst>
                  <a:lin ang="3000000" scaled="0"/>
                </a:gra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058744" y="-907479"/>
            <a:ext cx="3891774" cy="1996130"/>
            <a:chOff x="6867737" y="-780472"/>
            <a:chExt cx="3891774" cy="1996130"/>
          </a:xfrm>
        </p:grpSpPr>
        <p:sp>
          <p:nvSpPr>
            <p:cNvPr id="10" name="PA_Flowchart: Terminator 14"/>
            <p:cNvSpPr/>
            <p:nvPr>
              <p:custDataLst>
                <p:tags r:id="rId4"/>
              </p:custDataLst>
            </p:nvPr>
          </p:nvSpPr>
          <p:spPr>
            <a:xfrm rot="19090582">
              <a:off x="6867737" y="234317"/>
              <a:ext cx="3290379" cy="981341"/>
            </a:xfrm>
            <a:prstGeom prst="flowChartTerminator">
              <a:avLst/>
            </a:prstGeom>
            <a:gradFill>
              <a:gsLst>
                <a:gs pos="0">
                  <a:srgbClr val="1371BF"/>
                </a:gs>
                <a:gs pos="60000">
                  <a:srgbClr val="6649A1">
                    <a:alpha val="5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gradFill>
                  <a:gsLst>
                    <a:gs pos="0">
                      <a:srgbClr val="1371BF"/>
                    </a:gs>
                    <a:gs pos="60000">
                      <a:srgbClr val="6649A1"/>
                    </a:gs>
                  </a:gsLst>
                  <a:lin ang="3000000" scaled="0"/>
                </a:gradFill>
              </a:endParaRPr>
            </a:p>
          </p:txBody>
        </p:sp>
        <p:sp>
          <p:nvSpPr>
            <p:cNvPr id="11" name="PA_Flowchart: Terminator 15"/>
            <p:cNvSpPr/>
            <p:nvPr>
              <p:custDataLst>
                <p:tags r:id="rId5"/>
              </p:custDataLst>
            </p:nvPr>
          </p:nvSpPr>
          <p:spPr>
            <a:xfrm rot="19090582">
              <a:off x="7243669" y="-780472"/>
              <a:ext cx="2861172" cy="853331"/>
            </a:xfrm>
            <a:prstGeom prst="flowChartTerminator">
              <a:avLst/>
            </a:prstGeom>
            <a:gradFill>
              <a:gsLst>
                <a:gs pos="0">
                  <a:srgbClr val="1371BF"/>
                </a:gs>
                <a:gs pos="57000">
                  <a:srgbClr val="6649A1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gradFill>
                  <a:gsLst>
                    <a:gs pos="0">
                      <a:srgbClr val="1371BF"/>
                    </a:gs>
                    <a:gs pos="60000">
                      <a:srgbClr val="6649A1"/>
                    </a:gs>
                  </a:gsLst>
                  <a:lin ang="3000000" scaled="0"/>
                </a:gradFill>
              </a:endParaRPr>
            </a:p>
          </p:txBody>
        </p:sp>
        <p:sp>
          <p:nvSpPr>
            <p:cNvPr id="12" name="PA_Flowchart: Terminator 16"/>
            <p:cNvSpPr/>
            <p:nvPr>
              <p:custDataLst>
                <p:tags r:id="rId6"/>
              </p:custDataLst>
            </p:nvPr>
          </p:nvSpPr>
          <p:spPr>
            <a:xfrm rot="8270964">
              <a:off x="8352964" y="401481"/>
              <a:ext cx="2406547" cy="717742"/>
            </a:xfrm>
            <a:prstGeom prst="flowChartTerminator">
              <a:avLst/>
            </a:prstGeom>
            <a:gradFill>
              <a:gsLst>
                <a:gs pos="0">
                  <a:srgbClr val="1371BF">
                    <a:alpha val="50000"/>
                  </a:srgbClr>
                </a:gs>
                <a:gs pos="57000">
                  <a:srgbClr val="6649A1">
                    <a:alpha val="5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gradFill>
                  <a:gsLst>
                    <a:gs pos="0">
                      <a:srgbClr val="1371BF"/>
                    </a:gs>
                    <a:gs pos="60000">
                      <a:srgbClr val="6649A1"/>
                    </a:gs>
                  </a:gsLst>
                  <a:lin ang="3000000" scaled="0"/>
                </a:gra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flipH="1" flipV="1">
            <a:off x="-856396" y="5733256"/>
            <a:ext cx="3287270" cy="1937245"/>
            <a:chOff x="6867737" y="-780472"/>
            <a:chExt cx="3891774" cy="1996130"/>
          </a:xfrm>
        </p:grpSpPr>
        <p:sp>
          <p:nvSpPr>
            <p:cNvPr id="16" name="PA_Flowchart: Terminator 14"/>
            <p:cNvSpPr/>
            <p:nvPr>
              <p:custDataLst>
                <p:tags r:id="rId1"/>
              </p:custDataLst>
            </p:nvPr>
          </p:nvSpPr>
          <p:spPr>
            <a:xfrm rot="19090582">
              <a:off x="6867737" y="234317"/>
              <a:ext cx="3290379" cy="981341"/>
            </a:xfrm>
            <a:prstGeom prst="flowChartTerminator">
              <a:avLst/>
            </a:prstGeom>
            <a:gradFill>
              <a:gsLst>
                <a:gs pos="0">
                  <a:srgbClr val="1371BF"/>
                </a:gs>
                <a:gs pos="60000">
                  <a:srgbClr val="6649A1">
                    <a:alpha val="5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gradFill>
                  <a:gsLst>
                    <a:gs pos="0">
                      <a:srgbClr val="1371BF"/>
                    </a:gs>
                    <a:gs pos="60000">
                      <a:srgbClr val="6649A1"/>
                    </a:gs>
                  </a:gsLst>
                  <a:lin ang="3000000" scaled="0"/>
                </a:gradFill>
              </a:endParaRPr>
            </a:p>
          </p:txBody>
        </p:sp>
        <p:sp>
          <p:nvSpPr>
            <p:cNvPr id="17" name="PA_Flowchart: Terminator 15"/>
            <p:cNvSpPr/>
            <p:nvPr>
              <p:custDataLst>
                <p:tags r:id="rId2"/>
              </p:custDataLst>
            </p:nvPr>
          </p:nvSpPr>
          <p:spPr>
            <a:xfrm rot="19090582">
              <a:off x="7243669" y="-780472"/>
              <a:ext cx="2861172" cy="853331"/>
            </a:xfrm>
            <a:prstGeom prst="flowChartTerminator">
              <a:avLst/>
            </a:prstGeom>
            <a:gradFill>
              <a:gsLst>
                <a:gs pos="0">
                  <a:srgbClr val="1371BF"/>
                </a:gs>
                <a:gs pos="57000">
                  <a:srgbClr val="6649A1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gradFill>
                  <a:gsLst>
                    <a:gs pos="0">
                      <a:srgbClr val="1371BF"/>
                    </a:gs>
                    <a:gs pos="60000">
                      <a:srgbClr val="6649A1"/>
                    </a:gs>
                  </a:gsLst>
                  <a:lin ang="3000000" scaled="0"/>
                </a:gradFill>
              </a:endParaRPr>
            </a:p>
          </p:txBody>
        </p:sp>
        <p:sp>
          <p:nvSpPr>
            <p:cNvPr id="18" name="PA_Flowchart: Terminator 16"/>
            <p:cNvSpPr/>
            <p:nvPr>
              <p:custDataLst>
                <p:tags r:id="rId3"/>
              </p:custDataLst>
            </p:nvPr>
          </p:nvSpPr>
          <p:spPr>
            <a:xfrm rot="8270964">
              <a:off x="8352964" y="401481"/>
              <a:ext cx="2406547" cy="717742"/>
            </a:xfrm>
            <a:prstGeom prst="flowChartTerminator">
              <a:avLst/>
            </a:prstGeom>
            <a:gradFill>
              <a:gsLst>
                <a:gs pos="0">
                  <a:srgbClr val="1371BF">
                    <a:alpha val="50000"/>
                  </a:srgbClr>
                </a:gs>
                <a:gs pos="57000">
                  <a:srgbClr val="6649A1">
                    <a:alpha val="5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gradFill>
                  <a:gsLst>
                    <a:gs pos="0">
                      <a:srgbClr val="1371BF"/>
                    </a:gs>
                    <a:gs pos="60000">
                      <a:srgbClr val="6649A1"/>
                    </a:gs>
                  </a:gsLst>
                  <a:lin ang="30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73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983" y="1892229"/>
            <a:ext cx="7835250" cy="7776875"/>
          </a:xfrm>
          <a:prstGeom prst="rect">
            <a:avLst/>
          </a:prstGeom>
        </p:spPr>
      </p:pic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4139953" y="1223752"/>
            <a:ext cx="1944215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肘形连接符 26"/>
          <p:cNvCxnSpPr/>
          <p:nvPr/>
        </p:nvCxnSpPr>
        <p:spPr>
          <a:xfrm rot="10800000" flipV="1">
            <a:off x="1901152" y="1516141"/>
            <a:ext cx="2238801" cy="1418935"/>
          </a:xfrm>
          <a:prstGeom prst="bentConnector3">
            <a:avLst>
              <a:gd name="adj1" fmla="val 1004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ASUS\Desktop\深圳\91v58PICKFc_102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523">
            <a:off x="1668526" y="613368"/>
            <a:ext cx="9130903" cy="541781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矩形 1033"/>
          <p:cNvSpPr/>
          <p:nvPr/>
        </p:nvSpPr>
        <p:spPr>
          <a:xfrm>
            <a:off x="4139953" y="1223752"/>
            <a:ext cx="2517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solidFill>
                  <a:srgbClr val="FFFF66"/>
                </a:solidFill>
                <a:latin typeface="方正清刻本悦宋简体" pitchFamily="2" charset="-122"/>
                <a:ea typeface="方正清刻本悦宋简体" pitchFamily="2" charset="-122"/>
              </a:rPr>
              <a:t>项目</a:t>
            </a:r>
            <a:r>
              <a:rPr lang="zh-CN" altLang="zh-CN" sz="3200" b="1" dirty="0">
                <a:solidFill>
                  <a:srgbClr val="FFFF66"/>
                </a:solidFill>
                <a:latin typeface="方正清刻本悦宋简体" pitchFamily="2" charset="-122"/>
                <a:ea typeface="方正清刻本悦宋简体" pitchFamily="2" charset="-122"/>
              </a:rPr>
              <a:t>概况</a:t>
            </a:r>
          </a:p>
        </p:txBody>
      </p:sp>
      <p:cxnSp>
        <p:nvCxnSpPr>
          <p:cNvPr id="1040" name="肘形连接符 1039"/>
          <p:cNvCxnSpPr/>
          <p:nvPr/>
        </p:nvCxnSpPr>
        <p:spPr>
          <a:xfrm flipV="1">
            <a:off x="2411760" y="2517996"/>
            <a:ext cx="2242381" cy="417081"/>
          </a:xfrm>
          <a:prstGeom prst="bentConnector3">
            <a:avLst>
              <a:gd name="adj1" fmla="val -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4936477" y="2311425"/>
            <a:ext cx="2517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FFFF66"/>
                </a:solidFill>
                <a:latin typeface="方正清刻本悦宋简体" pitchFamily="2" charset="-122"/>
                <a:ea typeface="方正清刻本悦宋简体" pitchFamily="2" charset="-122"/>
              </a:rPr>
              <a:t>产品</a:t>
            </a:r>
            <a:r>
              <a:rPr lang="en-US" altLang="zh-CN" sz="3200" b="1" dirty="0">
                <a:solidFill>
                  <a:srgbClr val="FFFF66"/>
                </a:solidFill>
                <a:latin typeface="方正清刻本悦宋简体" pitchFamily="2" charset="-122"/>
                <a:ea typeface="方正清刻本悦宋简体" pitchFamily="2" charset="-122"/>
              </a:rPr>
              <a:t>&amp;</a:t>
            </a:r>
            <a:r>
              <a:rPr lang="zh-CN" altLang="zh-CN" sz="3200" b="1" dirty="0">
                <a:solidFill>
                  <a:srgbClr val="FFFF66"/>
                </a:solidFill>
                <a:latin typeface="方正清刻本悦宋简体" pitchFamily="2" charset="-122"/>
                <a:ea typeface="方正清刻本悦宋简体" pitchFamily="2" charset="-122"/>
              </a:rPr>
              <a:t>服务</a:t>
            </a:r>
          </a:p>
        </p:txBody>
      </p:sp>
      <p:sp>
        <p:nvSpPr>
          <p:cNvPr id="84" name="矩形 83"/>
          <p:cNvSpPr/>
          <p:nvPr/>
        </p:nvSpPr>
        <p:spPr>
          <a:xfrm>
            <a:off x="5582718" y="4722027"/>
            <a:ext cx="2517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FF66"/>
                </a:solidFill>
                <a:latin typeface="方正清刻本悦宋简体" pitchFamily="2" charset="-122"/>
                <a:ea typeface="方正清刻本悦宋简体" pitchFamily="2" charset="-122"/>
              </a:rPr>
              <a:t>核心价值观</a:t>
            </a:r>
            <a:endParaRPr lang="zh-CN" altLang="zh-CN" sz="3200" b="1" dirty="0">
              <a:solidFill>
                <a:srgbClr val="FFFF66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640145" y="3737672"/>
            <a:ext cx="2517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FF66"/>
                </a:solidFill>
                <a:latin typeface="方正清刻本悦宋简体" pitchFamily="2" charset="-122"/>
                <a:ea typeface="方正清刻本悦宋简体" pitchFamily="2" charset="-122"/>
              </a:rPr>
              <a:t>发展规划</a:t>
            </a:r>
            <a:endParaRPr lang="zh-CN" altLang="zh-CN" sz="3200" b="1" dirty="0">
              <a:solidFill>
                <a:srgbClr val="FFFF66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cxnSp>
        <p:nvCxnSpPr>
          <p:cNvPr id="86" name="肘形连接符 85"/>
          <p:cNvCxnSpPr/>
          <p:nvPr/>
        </p:nvCxnSpPr>
        <p:spPr>
          <a:xfrm flipV="1">
            <a:off x="3098350" y="3969902"/>
            <a:ext cx="2300440" cy="372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endCxn id="84" idx="2"/>
          </p:cNvCxnSpPr>
          <p:nvPr/>
        </p:nvCxnSpPr>
        <p:spPr>
          <a:xfrm flipV="1">
            <a:off x="2466728" y="5306802"/>
            <a:ext cx="4374827" cy="799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/>
          <p:cNvSpPr txBox="1"/>
          <p:nvPr/>
        </p:nvSpPr>
        <p:spPr>
          <a:xfrm>
            <a:off x="2127791" y="1034733"/>
            <a:ext cx="1868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Project </a:t>
            </a:r>
            <a:r>
              <a:rPr lang="en-US" altLang="zh-CN" sz="2800" b="1" dirty="0">
                <a:solidFill>
                  <a:schemeClr val="bg1"/>
                </a:solidFill>
              </a:rPr>
              <a:t>Overview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71800" y="2093947"/>
            <a:ext cx="1482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Products services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053" name="矩形 1052"/>
          <p:cNvSpPr/>
          <p:nvPr/>
        </p:nvSpPr>
        <p:spPr>
          <a:xfrm>
            <a:off x="3084681" y="3501008"/>
            <a:ext cx="22794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Future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 Development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484209" y="5373216"/>
            <a:ext cx="31040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Core values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9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/>
      <p:bldP spid="83" grpId="0"/>
      <p:bldP spid="84" grpId="0"/>
      <p:bldP spid="85" grpId="0"/>
      <p:bldP spid="1049" grpId="0"/>
      <p:bldP spid="95" grpId="0"/>
      <p:bldP spid="1053" grpId="0"/>
      <p:bldP spid="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16200000">
            <a:off x="5632359" y="-5507160"/>
            <a:ext cx="675000" cy="12444790"/>
          </a:xfrm>
          <a:custGeom>
            <a:avLst/>
            <a:gdLst>
              <a:gd name="connsiteX0" fmla="*/ 0 w 1800000"/>
              <a:gd name="connsiteY0" fmla="*/ 0 h 4860868"/>
              <a:gd name="connsiteX1" fmla="*/ 1800000 w 1800000"/>
              <a:gd name="connsiteY1" fmla="*/ 0 h 4860868"/>
              <a:gd name="connsiteX2" fmla="*/ 1800000 w 1800000"/>
              <a:gd name="connsiteY2" fmla="*/ 3960868 h 4860868"/>
              <a:gd name="connsiteX3" fmla="*/ 1800000 w 1800000"/>
              <a:gd name="connsiteY3" fmla="*/ 4009491 h 4860868"/>
              <a:gd name="connsiteX4" fmla="*/ 1797545 w 1800000"/>
              <a:gd name="connsiteY4" fmla="*/ 4009491 h 4860868"/>
              <a:gd name="connsiteX5" fmla="*/ 1795354 w 1800000"/>
              <a:gd name="connsiteY5" fmla="*/ 4052888 h 4860868"/>
              <a:gd name="connsiteX6" fmla="*/ 900000 w 1800000"/>
              <a:gd name="connsiteY6" fmla="*/ 4860868 h 4860868"/>
              <a:gd name="connsiteX7" fmla="*/ 4647 w 1800000"/>
              <a:gd name="connsiteY7" fmla="*/ 4052888 h 4860868"/>
              <a:gd name="connsiteX8" fmla="*/ 2455 w 1800000"/>
              <a:gd name="connsiteY8" fmla="*/ 4009491 h 4860868"/>
              <a:gd name="connsiteX9" fmla="*/ 0 w 1800000"/>
              <a:gd name="connsiteY9" fmla="*/ 4009491 h 4860868"/>
              <a:gd name="connsiteX10" fmla="*/ 0 w 1800000"/>
              <a:gd name="connsiteY10" fmla="*/ 3960868 h 486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0000" h="4860868">
                <a:moveTo>
                  <a:pt x="0" y="0"/>
                </a:moveTo>
                <a:lnTo>
                  <a:pt x="1800000" y="0"/>
                </a:lnTo>
                <a:lnTo>
                  <a:pt x="1800000" y="3960868"/>
                </a:lnTo>
                <a:lnTo>
                  <a:pt x="1800000" y="4009491"/>
                </a:lnTo>
                <a:lnTo>
                  <a:pt x="1797545" y="4009491"/>
                </a:lnTo>
                <a:lnTo>
                  <a:pt x="1795354" y="4052888"/>
                </a:lnTo>
                <a:cubicBezTo>
                  <a:pt x="1749265" y="4506718"/>
                  <a:pt x="1365990" y="4860868"/>
                  <a:pt x="900000" y="4860868"/>
                </a:cubicBezTo>
                <a:cubicBezTo>
                  <a:pt x="434010" y="4860868"/>
                  <a:pt x="50736" y="4506718"/>
                  <a:pt x="4647" y="4052888"/>
                </a:cubicBezTo>
                <a:lnTo>
                  <a:pt x="2455" y="4009491"/>
                </a:lnTo>
                <a:lnTo>
                  <a:pt x="0" y="4009491"/>
                </a:lnTo>
                <a:lnTo>
                  <a:pt x="0" y="3960868"/>
                </a:lnTo>
                <a:close/>
              </a:path>
            </a:pathLst>
          </a:custGeom>
          <a:gradFill flip="none" rotWithShape="1">
            <a:gsLst>
              <a:gs pos="0">
                <a:srgbClr val="1371BF"/>
              </a:gs>
              <a:gs pos="60000">
                <a:srgbClr val="6649A1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4" name="任意多边形 3"/>
          <p:cNvSpPr/>
          <p:nvPr/>
        </p:nvSpPr>
        <p:spPr>
          <a:xfrm>
            <a:off x="323528" y="-33391"/>
            <a:ext cx="675000" cy="1822826"/>
          </a:xfrm>
          <a:custGeom>
            <a:avLst/>
            <a:gdLst>
              <a:gd name="connsiteX0" fmla="*/ 0 w 1800000"/>
              <a:gd name="connsiteY0" fmla="*/ 0 h 4860868"/>
              <a:gd name="connsiteX1" fmla="*/ 1800000 w 1800000"/>
              <a:gd name="connsiteY1" fmla="*/ 0 h 4860868"/>
              <a:gd name="connsiteX2" fmla="*/ 1800000 w 1800000"/>
              <a:gd name="connsiteY2" fmla="*/ 3960868 h 4860868"/>
              <a:gd name="connsiteX3" fmla="*/ 1800000 w 1800000"/>
              <a:gd name="connsiteY3" fmla="*/ 4009491 h 4860868"/>
              <a:gd name="connsiteX4" fmla="*/ 1797545 w 1800000"/>
              <a:gd name="connsiteY4" fmla="*/ 4009491 h 4860868"/>
              <a:gd name="connsiteX5" fmla="*/ 1795354 w 1800000"/>
              <a:gd name="connsiteY5" fmla="*/ 4052888 h 4860868"/>
              <a:gd name="connsiteX6" fmla="*/ 900000 w 1800000"/>
              <a:gd name="connsiteY6" fmla="*/ 4860868 h 4860868"/>
              <a:gd name="connsiteX7" fmla="*/ 4647 w 1800000"/>
              <a:gd name="connsiteY7" fmla="*/ 4052888 h 4860868"/>
              <a:gd name="connsiteX8" fmla="*/ 2455 w 1800000"/>
              <a:gd name="connsiteY8" fmla="*/ 4009491 h 4860868"/>
              <a:gd name="connsiteX9" fmla="*/ 0 w 1800000"/>
              <a:gd name="connsiteY9" fmla="*/ 4009491 h 4860868"/>
              <a:gd name="connsiteX10" fmla="*/ 0 w 1800000"/>
              <a:gd name="connsiteY10" fmla="*/ 3960868 h 486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0000" h="4860868">
                <a:moveTo>
                  <a:pt x="0" y="0"/>
                </a:moveTo>
                <a:lnTo>
                  <a:pt x="1800000" y="0"/>
                </a:lnTo>
                <a:lnTo>
                  <a:pt x="1800000" y="3960868"/>
                </a:lnTo>
                <a:lnTo>
                  <a:pt x="1800000" y="4009491"/>
                </a:lnTo>
                <a:lnTo>
                  <a:pt x="1797545" y="4009491"/>
                </a:lnTo>
                <a:lnTo>
                  <a:pt x="1795354" y="4052888"/>
                </a:lnTo>
                <a:cubicBezTo>
                  <a:pt x="1749265" y="4506718"/>
                  <a:pt x="1365990" y="4860868"/>
                  <a:pt x="900000" y="4860868"/>
                </a:cubicBezTo>
                <a:cubicBezTo>
                  <a:pt x="434010" y="4860868"/>
                  <a:pt x="50736" y="4506718"/>
                  <a:pt x="4647" y="4052888"/>
                </a:cubicBezTo>
                <a:lnTo>
                  <a:pt x="2455" y="4009491"/>
                </a:lnTo>
                <a:lnTo>
                  <a:pt x="0" y="4009491"/>
                </a:lnTo>
                <a:lnTo>
                  <a:pt x="0" y="3960868"/>
                </a:lnTo>
                <a:close/>
              </a:path>
            </a:pathLst>
          </a:custGeom>
          <a:gradFill flip="none" rotWithShape="1">
            <a:gsLst>
              <a:gs pos="0">
                <a:srgbClr val="1371BF"/>
              </a:gs>
              <a:gs pos="60000">
                <a:srgbClr val="6649A1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8" name="TextBox 7"/>
          <p:cNvSpPr txBox="1"/>
          <p:nvPr/>
        </p:nvSpPr>
        <p:spPr>
          <a:xfrm>
            <a:off x="3187080" y="496996"/>
            <a:ext cx="260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Project Overview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404664"/>
            <a:ext cx="1855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66"/>
                </a:solidFill>
                <a:latin typeface="方正清刻本悦宋简体" pitchFamily="2" charset="-122"/>
                <a:ea typeface="方正清刻本悦宋简体" pitchFamily="2" charset="-122"/>
              </a:rPr>
              <a:t>项目概况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839" y="864222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TIP 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578547"/>
            <a:ext cx="4455856" cy="244827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59360" y="4869160"/>
            <a:ext cx="67219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For magic cube competition </a:t>
            </a:r>
            <a:r>
              <a:rPr lang="en-US" altLang="zh-CN" sz="3200" b="1" dirty="0" smtClean="0">
                <a:solidFill>
                  <a:srgbClr val="FFFF00"/>
                </a:solidFill>
              </a:rPr>
              <a:t>only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15" name="Freeform 497"/>
          <p:cNvSpPr>
            <a:spLocks noEditPoints="1"/>
          </p:cNvSpPr>
          <p:nvPr/>
        </p:nvSpPr>
        <p:spPr bwMode="auto">
          <a:xfrm>
            <a:off x="1490444" y="4717714"/>
            <a:ext cx="583177" cy="804515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gradFill>
            <a:gsLst>
              <a:gs pos="0">
                <a:srgbClr val="1371BF"/>
              </a:gs>
              <a:gs pos="60000">
                <a:srgbClr val="6649A1"/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 dirty="0">
              <a:gradFill>
                <a:gsLst>
                  <a:gs pos="0">
                    <a:srgbClr val="1371BF"/>
                  </a:gs>
                  <a:gs pos="60000">
                    <a:srgbClr val="6649A1"/>
                  </a:gs>
                </a:gsLst>
                <a:lin ang="5400000" scaled="1"/>
              </a:gradFill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220166" y="5538509"/>
            <a:ext cx="5952234" cy="0"/>
          </a:xfrm>
          <a:prstGeom prst="line">
            <a:avLst/>
          </a:prstGeom>
          <a:ln>
            <a:gradFill>
              <a:gsLst>
                <a:gs pos="0">
                  <a:srgbClr val="1371BF"/>
                </a:gs>
                <a:gs pos="60000">
                  <a:srgbClr val="6649A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6117009" y="3030594"/>
            <a:ext cx="2796076" cy="2835506"/>
            <a:chOff x="1331640" y="1707654"/>
            <a:chExt cx="2796076" cy="2835506"/>
          </a:xfrm>
          <a:gradFill>
            <a:gsLst>
              <a:gs pos="60000">
                <a:srgbClr val="6649A1"/>
              </a:gs>
              <a:gs pos="0">
                <a:srgbClr val="1371BF"/>
              </a:gs>
            </a:gsLst>
            <a:lin ang="5400000" scaled="1"/>
          </a:gradFill>
        </p:grpSpPr>
        <p:sp>
          <p:nvSpPr>
            <p:cNvPr id="20" name="等腰三角形 5"/>
            <p:cNvSpPr/>
            <p:nvPr/>
          </p:nvSpPr>
          <p:spPr>
            <a:xfrm>
              <a:off x="1608861" y="1707654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60000">
                      <a:srgbClr val="6649A1"/>
                    </a:gs>
                    <a:gs pos="0">
                      <a:srgbClr val="1371BF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1" name="等腰三角形 5"/>
            <p:cNvSpPr/>
            <p:nvPr/>
          </p:nvSpPr>
          <p:spPr>
            <a:xfrm>
              <a:off x="1619672" y="2445005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0133"/>
                <a:gd name="connsiteY0" fmla="*/ 652643 h 652643"/>
                <a:gd name="connsiteX1" fmla="*/ 1240133 w 1240133"/>
                <a:gd name="connsiteY1" fmla="*/ 0 h 652643"/>
                <a:gd name="connsiteX2" fmla="*/ 1224300 w 1240133"/>
                <a:gd name="connsiteY2" fmla="*/ 638411 h 652643"/>
                <a:gd name="connsiteX3" fmla="*/ 0 w 1240133"/>
                <a:gd name="connsiteY3" fmla="*/ 652643 h 652643"/>
                <a:gd name="connsiteX0" fmla="*/ 0 w 1233017"/>
                <a:gd name="connsiteY0" fmla="*/ 629932 h 629932"/>
                <a:gd name="connsiteX1" fmla="*/ 1233017 w 1233017"/>
                <a:gd name="connsiteY1" fmla="*/ 9311 h 629932"/>
                <a:gd name="connsiteX2" fmla="*/ 1224300 w 1233017"/>
                <a:gd name="connsiteY2" fmla="*/ 615700 h 629932"/>
                <a:gd name="connsiteX3" fmla="*/ 0 w 1233017"/>
                <a:gd name="connsiteY3" fmla="*/ 629932 h 629932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0606"/>
                <a:gd name="connsiteX1" fmla="*/ 1233017 w 1233017"/>
                <a:gd name="connsiteY1" fmla="*/ 9311 h 640606"/>
                <a:gd name="connsiteX2" fmla="*/ 1227858 w 1233017"/>
                <a:gd name="connsiteY2" fmla="*/ 640606 h 640606"/>
                <a:gd name="connsiteX3" fmla="*/ 0 w 1233017"/>
                <a:gd name="connsiteY3" fmla="*/ 629932 h 640606"/>
                <a:gd name="connsiteX0" fmla="*/ 0 w 1225901"/>
                <a:gd name="connsiteY0" fmla="*/ 632363 h 639479"/>
                <a:gd name="connsiteX1" fmla="*/ 1225901 w 1225901"/>
                <a:gd name="connsiteY1" fmla="*/ 8184 h 639479"/>
                <a:gd name="connsiteX2" fmla="*/ 1220742 w 1225901"/>
                <a:gd name="connsiteY2" fmla="*/ 639479 h 639479"/>
                <a:gd name="connsiteX3" fmla="*/ 0 w 1225901"/>
                <a:gd name="connsiteY3" fmla="*/ 632363 h 639479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18785"/>
                <a:gd name="connsiteY0" fmla="*/ 631295 h 631295"/>
                <a:gd name="connsiteX1" fmla="*/ 1218785 w 1218785"/>
                <a:gd name="connsiteY1" fmla="*/ 0 h 631295"/>
                <a:gd name="connsiteX2" fmla="*/ 1213626 w 1218785"/>
                <a:gd name="connsiteY2" fmla="*/ 631295 h 631295"/>
                <a:gd name="connsiteX3" fmla="*/ 0 w 1218785"/>
                <a:gd name="connsiteY3" fmla="*/ 631295 h 631295"/>
                <a:gd name="connsiteX0" fmla="*/ 0 w 1229459"/>
                <a:gd name="connsiteY0" fmla="*/ 631295 h 631295"/>
                <a:gd name="connsiteX1" fmla="*/ 1229459 w 1229459"/>
                <a:gd name="connsiteY1" fmla="*/ 0 h 631295"/>
                <a:gd name="connsiteX2" fmla="*/ 1224300 w 1229459"/>
                <a:gd name="connsiteY2" fmla="*/ 631295 h 631295"/>
                <a:gd name="connsiteX3" fmla="*/ 0 w 1229459"/>
                <a:gd name="connsiteY3" fmla="*/ 631295 h 631295"/>
                <a:gd name="connsiteX0" fmla="*/ 0 w 1231416"/>
                <a:gd name="connsiteY0" fmla="*/ 631295 h 634853"/>
                <a:gd name="connsiteX1" fmla="*/ 1229459 w 1231416"/>
                <a:gd name="connsiteY1" fmla="*/ 0 h 634853"/>
                <a:gd name="connsiteX2" fmla="*/ 1231416 w 1231416"/>
                <a:gd name="connsiteY2" fmla="*/ 634853 h 634853"/>
                <a:gd name="connsiteX3" fmla="*/ 0 w 1231416"/>
                <a:gd name="connsiteY3" fmla="*/ 631295 h 634853"/>
                <a:gd name="connsiteX0" fmla="*/ 0 w 1234974"/>
                <a:gd name="connsiteY0" fmla="*/ 634853 h 634853"/>
                <a:gd name="connsiteX1" fmla="*/ 1233017 w 1234974"/>
                <a:gd name="connsiteY1" fmla="*/ 0 h 634853"/>
                <a:gd name="connsiteX2" fmla="*/ 1234974 w 1234974"/>
                <a:gd name="connsiteY2" fmla="*/ 634853 h 634853"/>
                <a:gd name="connsiteX3" fmla="*/ 0 w 1234974"/>
                <a:gd name="connsiteY3" fmla="*/ 634853 h 63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60000">
                      <a:srgbClr val="6649A1"/>
                    </a:gs>
                    <a:gs pos="0">
                      <a:srgbClr val="1371BF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2" name="等腰三角形 5"/>
            <p:cNvSpPr/>
            <p:nvPr/>
          </p:nvSpPr>
          <p:spPr>
            <a:xfrm flipV="1">
              <a:off x="1608861" y="3167482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0133"/>
                <a:gd name="connsiteY0" fmla="*/ 652643 h 652643"/>
                <a:gd name="connsiteX1" fmla="*/ 1240133 w 1240133"/>
                <a:gd name="connsiteY1" fmla="*/ 0 h 652643"/>
                <a:gd name="connsiteX2" fmla="*/ 1224300 w 1240133"/>
                <a:gd name="connsiteY2" fmla="*/ 638411 h 652643"/>
                <a:gd name="connsiteX3" fmla="*/ 0 w 1240133"/>
                <a:gd name="connsiteY3" fmla="*/ 652643 h 652643"/>
                <a:gd name="connsiteX0" fmla="*/ 0 w 1233017"/>
                <a:gd name="connsiteY0" fmla="*/ 629932 h 629932"/>
                <a:gd name="connsiteX1" fmla="*/ 1233017 w 1233017"/>
                <a:gd name="connsiteY1" fmla="*/ 9311 h 629932"/>
                <a:gd name="connsiteX2" fmla="*/ 1224300 w 1233017"/>
                <a:gd name="connsiteY2" fmla="*/ 615700 h 629932"/>
                <a:gd name="connsiteX3" fmla="*/ 0 w 1233017"/>
                <a:gd name="connsiteY3" fmla="*/ 629932 h 629932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0606"/>
                <a:gd name="connsiteX1" fmla="*/ 1233017 w 1233017"/>
                <a:gd name="connsiteY1" fmla="*/ 9311 h 640606"/>
                <a:gd name="connsiteX2" fmla="*/ 1227858 w 1233017"/>
                <a:gd name="connsiteY2" fmla="*/ 640606 h 640606"/>
                <a:gd name="connsiteX3" fmla="*/ 0 w 1233017"/>
                <a:gd name="connsiteY3" fmla="*/ 629932 h 640606"/>
                <a:gd name="connsiteX0" fmla="*/ 0 w 1225901"/>
                <a:gd name="connsiteY0" fmla="*/ 632363 h 639479"/>
                <a:gd name="connsiteX1" fmla="*/ 1225901 w 1225901"/>
                <a:gd name="connsiteY1" fmla="*/ 8184 h 639479"/>
                <a:gd name="connsiteX2" fmla="*/ 1220742 w 1225901"/>
                <a:gd name="connsiteY2" fmla="*/ 639479 h 639479"/>
                <a:gd name="connsiteX3" fmla="*/ 0 w 1225901"/>
                <a:gd name="connsiteY3" fmla="*/ 632363 h 639479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18785"/>
                <a:gd name="connsiteY0" fmla="*/ 631295 h 631295"/>
                <a:gd name="connsiteX1" fmla="*/ 1218785 w 1218785"/>
                <a:gd name="connsiteY1" fmla="*/ 0 h 631295"/>
                <a:gd name="connsiteX2" fmla="*/ 1213626 w 1218785"/>
                <a:gd name="connsiteY2" fmla="*/ 631295 h 631295"/>
                <a:gd name="connsiteX3" fmla="*/ 0 w 1218785"/>
                <a:gd name="connsiteY3" fmla="*/ 631295 h 631295"/>
                <a:gd name="connsiteX0" fmla="*/ 0 w 1229459"/>
                <a:gd name="connsiteY0" fmla="*/ 631295 h 631295"/>
                <a:gd name="connsiteX1" fmla="*/ 1229459 w 1229459"/>
                <a:gd name="connsiteY1" fmla="*/ 0 h 631295"/>
                <a:gd name="connsiteX2" fmla="*/ 1224300 w 1229459"/>
                <a:gd name="connsiteY2" fmla="*/ 631295 h 631295"/>
                <a:gd name="connsiteX3" fmla="*/ 0 w 1229459"/>
                <a:gd name="connsiteY3" fmla="*/ 631295 h 631295"/>
                <a:gd name="connsiteX0" fmla="*/ 0 w 1231416"/>
                <a:gd name="connsiteY0" fmla="*/ 631295 h 634853"/>
                <a:gd name="connsiteX1" fmla="*/ 1229459 w 1231416"/>
                <a:gd name="connsiteY1" fmla="*/ 0 h 634853"/>
                <a:gd name="connsiteX2" fmla="*/ 1231416 w 1231416"/>
                <a:gd name="connsiteY2" fmla="*/ 634853 h 634853"/>
                <a:gd name="connsiteX3" fmla="*/ 0 w 1231416"/>
                <a:gd name="connsiteY3" fmla="*/ 631295 h 634853"/>
                <a:gd name="connsiteX0" fmla="*/ 0 w 1234974"/>
                <a:gd name="connsiteY0" fmla="*/ 634853 h 634853"/>
                <a:gd name="connsiteX1" fmla="*/ 1233017 w 1234974"/>
                <a:gd name="connsiteY1" fmla="*/ 0 h 634853"/>
                <a:gd name="connsiteX2" fmla="*/ 1234974 w 1234974"/>
                <a:gd name="connsiteY2" fmla="*/ 634853 h 634853"/>
                <a:gd name="connsiteX3" fmla="*/ 0 w 1234974"/>
                <a:gd name="connsiteY3" fmla="*/ 634853 h 63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60000">
                      <a:srgbClr val="6649A1"/>
                    </a:gs>
                    <a:gs pos="0">
                      <a:srgbClr val="1371BF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3" name="等腰三角形 5"/>
            <p:cNvSpPr/>
            <p:nvPr/>
          </p:nvSpPr>
          <p:spPr>
            <a:xfrm flipV="1">
              <a:off x="1619672" y="3356821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60000">
                      <a:srgbClr val="6649A1"/>
                    </a:gs>
                    <a:gs pos="0">
                      <a:srgbClr val="1371BF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4" name="圆角矩形 11"/>
            <p:cNvSpPr/>
            <p:nvPr/>
          </p:nvSpPr>
          <p:spPr>
            <a:xfrm>
              <a:off x="1331640" y="3079858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60000">
                      <a:srgbClr val="6649A1"/>
                    </a:gs>
                    <a:gs pos="0">
                      <a:srgbClr val="1371BF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5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60000">
                      <a:srgbClr val="6649A1"/>
                    </a:gs>
                    <a:gs pos="0">
                      <a:srgbClr val="1371BF"/>
                    </a:gs>
                  </a:gsLst>
                  <a:lin ang="5400000" scaled="1"/>
                </a:gradFill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flipH="1">
            <a:off x="4707633" y="2996952"/>
            <a:ext cx="1088503" cy="0"/>
          </a:xfrm>
          <a:prstGeom prst="line">
            <a:avLst/>
          </a:prstGeom>
          <a:ln w="6350">
            <a:gradFill>
              <a:gsLst>
                <a:gs pos="0">
                  <a:srgbClr val="1371BF"/>
                </a:gs>
                <a:gs pos="60000">
                  <a:srgbClr val="6649A1"/>
                </a:gs>
              </a:gsLst>
              <a:lin ang="5400000" scaled="1"/>
            </a:gra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4707633" y="4365104"/>
            <a:ext cx="1088503" cy="0"/>
          </a:xfrm>
          <a:prstGeom prst="line">
            <a:avLst/>
          </a:prstGeom>
          <a:ln w="6350">
            <a:gradFill>
              <a:gsLst>
                <a:gs pos="0">
                  <a:srgbClr val="1371BF"/>
                </a:gs>
                <a:gs pos="60000">
                  <a:srgbClr val="6649A1"/>
                </a:gs>
              </a:gsLst>
              <a:lin ang="5400000" scaled="1"/>
            </a:gra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4707633" y="5139087"/>
            <a:ext cx="1088503" cy="0"/>
          </a:xfrm>
          <a:prstGeom prst="line">
            <a:avLst/>
          </a:prstGeom>
          <a:ln w="6350">
            <a:gradFill>
              <a:gsLst>
                <a:gs pos="0">
                  <a:srgbClr val="1371BF"/>
                </a:gs>
                <a:gs pos="60000">
                  <a:srgbClr val="6649A1"/>
                </a:gs>
              </a:gsLst>
              <a:lin ang="5400000" scaled="1"/>
            </a:gra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707633" y="5866100"/>
            <a:ext cx="1088503" cy="0"/>
          </a:xfrm>
          <a:prstGeom prst="line">
            <a:avLst/>
          </a:prstGeom>
          <a:ln w="6350">
            <a:gradFill>
              <a:gsLst>
                <a:gs pos="0">
                  <a:srgbClr val="1371BF"/>
                </a:gs>
                <a:gs pos="60000">
                  <a:srgbClr val="6649A1"/>
                </a:gs>
              </a:gsLst>
              <a:lin ang="5400000" scaled="1"/>
            </a:gra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82398" y="2420888"/>
            <a:ext cx="3873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方正清刻本悦宋简体" pitchFamily="2" charset="-122"/>
                <a:ea typeface="方正清刻本悦宋简体" pitchFamily="2" charset="-122"/>
              </a:rPr>
              <a:t>成长路上比赛活动的成绩录入及生成活动照片册，保存个人参赛的具体信息</a:t>
            </a:r>
            <a:endParaRPr lang="zh-CN" altLang="en-US" sz="2400" b="1" dirty="0"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8134" y="4134271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方正清刻本悦宋简体" pitchFamily="2" charset="-122"/>
                <a:ea typeface="方正清刻本悦宋简体" pitchFamily="2" charset="-122"/>
              </a:rPr>
              <a:t>各种赛事的宣传和代报名</a:t>
            </a:r>
            <a:endParaRPr lang="zh-CN" altLang="en-US" sz="2400" b="1" dirty="0"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86893" y="4921457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方正清刻本悦宋简体" pitchFamily="2" charset="-122"/>
                <a:ea typeface="方正清刻本悦宋简体" pitchFamily="2" charset="-122"/>
              </a:rPr>
              <a:t>提供培训机构的联系</a:t>
            </a:r>
            <a:endParaRPr lang="zh-CN" altLang="en-US" sz="2400" b="1" dirty="0"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15033" y="5635267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方正清刻本悦宋简体" pitchFamily="2" charset="-122"/>
                <a:ea typeface="方正清刻本悦宋简体" pitchFamily="2" charset="-122"/>
              </a:rPr>
              <a:t>公开赛事宣传</a:t>
            </a:r>
            <a:endParaRPr lang="zh-CN" altLang="en-US" sz="2400" b="1" dirty="0">
              <a:latin typeface="方正清刻本悦宋简体" pitchFamily="2" charset="-122"/>
              <a:ea typeface="方正清刻本悦宋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2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3" grpId="0"/>
      <p:bldP spid="9" grpId="0"/>
      <p:bldP spid="9" grpId="1"/>
      <p:bldP spid="15" grpId="0" animBg="1"/>
      <p:bldP spid="15" grpId="1" animBg="1"/>
      <p:bldP spid="30" grpId="0"/>
      <p:bldP spid="34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06385">
            <a:off x="2592126" y="4859205"/>
            <a:ext cx="1803325" cy="206300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9753">
            <a:off x="1990903" y="4064598"/>
            <a:ext cx="1803325" cy="20630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06941">
            <a:off x="1881653" y="54742"/>
            <a:ext cx="1803325" cy="206300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76406">
            <a:off x="2921754" y="-380794"/>
            <a:ext cx="1803325" cy="20630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17533">
            <a:off x="7090965" y="2003596"/>
            <a:ext cx="1803325" cy="20630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2185">
            <a:off x="7427731" y="2865671"/>
            <a:ext cx="1803325" cy="20630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6649">
            <a:off x="4379387" y="3949144"/>
            <a:ext cx="4588451" cy="25738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5006">
            <a:off x="245774" y="1311199"/>
            <a:ext cx="4670715" cy="31089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9025">
            <a:off x="3991945" y="332852"/>
            <a:ext cx="4460222" cy="2508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81915">
            <a:off x="-1249060" y="2428636"/>
            <a:ext cx="2857143" cy="15428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96" y="-456612"/>
            <a:ext cx="2857143" cy="15428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972">
            <a:off x="7591212" y="5602388"/>
            <a:ext cx="2857143" cy="15428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3537" y="327543"/>
            <a:ext cx="1519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sign up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8104" y="3035098"/>
            <a:ext cx="2053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Recording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9592" y="5445224"/>
            <a:ext cx="1585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S</a:t>
            </a:r>
            <a:r>
              <a:rPr lang="en-US" altLang="zh-CN" sz="3600" dirty="0" smtClean="0">
                <a:solidFill>
                  <a:schemeClr val="bg1"/>
                </a:solidFill>
              </a:rPr>
              <a:t>haring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椭圆 7">
            <a:hlinkClick r:id="rId7" action="ppaction://hlinksldjump"/>
          </p:cNvPr>
          <p:cNvSpPr/>
          <p:nvPr/>
        </p:nvSpPr>
        <p:spPr>
          <a:xfrm>
            <a:off x="0" y="-3"/>
            <a:ext cx="1152128" cy="10801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5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65126" y="2805053"/>
            <a:ext cx="2123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FF66"/>
                </a:solidFill>
              </a:rPr>
              <a:t>Sponsor</a:t>
            </a:r>
            <a:endParaRPr lang="en-US" altLang="zh-CN" sz="3600" dirty="0">
              <a:solidFill>
                <a:srgbClr val="FFFF6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33212" y="3477900"/>
            <a:ext cx="1184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FF66"/>
                </a:solidFill>
              </a:rPr>
              <a:t>score</a:t>
            </a:r>
            <a:endParaRPr lang="zh-CN" altLang="en-US" sz="3600" dirty="0">
              <a:solidFill>
                <a:srgbClr val="FFFF66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54346" y="4128224"/>
            <a:ext cx="4142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FF66"/>
                </a:solidFill>
              </a:rPr>
              <a:t>Essential information</a:t>
            </a:r>
            <a:endParaRPr lang="zh-CN" altLang="en-US" sz="3600" dirty="0">
              <a:solidFill>
                <a:srgbClr val="FFFF66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16200000">
            <a:off x="5632359" y="-5507160"/>
            <a:ext cx="675000" cy="12444790"/>
          </a:xfrm>
          <a:custGeom>
            <a:avLst/>
            <a:gdLst>
              <a:gd name="connsiteX0" fmla="*/ 0 w 1800000"/>
              <a:gd name="connsiteY0" fmla="*/ 0 h 4860868"/>
              <a:gd name="connsiteX1" fmla="*/ 1800000 w 1800000"/>
              <a:gd name="connsiteY1" fmla="*/ 0 h 4860868"/>
              <a:gd name="connsiteX2" fmla="*/ 1800000 w 1800000"/>
              <a:gd name="connsiteY2" fmla="*/ 3960868 h 4860868"/>
              <a:gd name="connsiteX3" fmla="*/ 1800000 w 1800000"/>
              <a:gd name="connsiteY3" fmla="*/ 4009491 h 4860868"/>
              <a:gd name="connsiteX4" fmla="*/ 1797545 w 1800000"/>
              <a:gd name="connsiteY4" fmla="*/ 4009491 h 4860868"/>
              <a:gd name="connsiteX5" fmla="*/ 1795354 w 1800000"/>
              <a:gd name="connsiteY5" fmla="*/ 4052888 h 4860868"/>
              <a:gd name="connsiteX6" fmla="*/ 900000 w 1800000"/>
              <a:gd name="connsiteY6" fmla="*/ 4860868 h 4860868"/>
              <a:gd name="connsiteX7" fmla="*/ 4647 w 1800000"/>
              <a:gd name="connsiteY7" fmla="*/ 4052888 h 4860868"/>
              <a:gd name="connsiteX8" fmla="*/ 2455 w 1800000"/>
              <a:gd name="connsiteY8" fmla="*/ 4009491 h 4860868"/>
              <a:gd name="connsiteX9" fmla="*/ 0 w 1800000"/>
              <a:gd name="connsiteY9" fmla="*/ 4009491 h 4860868"/>
              <a:gd name="connsiteX10" fmla="*/ 0 w 1800000"/>
              <a:gd name="connsiteY10" fmla="*/ 3960868 h 486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0000" h="4860868">
                <a:moveTo>
                  <a:pt x="0" y="0"/>
                </a:moveTo>
                <a:lnTo>
                  <a:pt x="1800000" y="0"/>
                </a:lnTo>
                <a:lnTo>
                  <a:pt x="1800000" y="3960868"/>
                </a:lnTo>
                <a:lnTo>
                  <a:pt x="1800000" y="4009491"/>
                </a:lnTo>
                <a:lnTo>
                  <a:pt x="1797545" y="4009491"/>
                </a:lnTo>
                <a:lnTo>
                  <a:pt x="1795354" y="4052888"/>
                </a:lnTo>
                <a:cubicBezTo>
                  <a:pt x="1749265" y="4506718"/>
                  <a:pt x="1365990" y="4860868"/>
                  <a:pt x="900000" y="4860868"/>
                </a:cubicBezTo>
                <a:cubicBezTo>
                  <a:pt x="434010" y="4860868"/>
                  <a:pt x="50736" y="4506718"/>
                  <a:pt x="4647" y="4052888"/>
                </a:cubicBezTo>
                <a:lnTo>
                  <a:pt x="2455" y="4009491"/>
                </a:lnTo>
                <a:lnTo>
                  <a:pt x="0" y="4009491"/>
                </a:lnTo>
                <a:lnTo>
                  <a:pt x="0" y="3960868"/>
                </a:lnTo>
                <a:close/>
              </a:path>
            </a:pathLst>
          </a:custGeom>
          <a:gradFill flip="none" rotWithShape="1">
            <a:gsLst>
              <a:gs pos="0">
                <a:srgbClr val="1371BF"/>
              </a:gs>
              <a:gs pos="60000">
                <a:srgbClr val="6649A1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4" name="任意多边形 3"/>
          <p:cNvSpPr/>
          <p:nvPr/>
        </p:nvSpPr>
        <p:spPr>
          <a:xfrm>
            <a:off x="323528" y="-33391"/>
            <a:ext cx="675000" cy="1822826"/>
          </a:xfrm>
          <a:custGeom>
            <a:avLst/>
            <a:gdLst>
              <a:gd name="connsiteX0" fmla="*/ 0 w 1800000"/>
              <a:gd name="connsiteY0" fmla="*/ 0 h 4860868"/>
              <a:gd name="connsiteX1" fmla="*/ 1800000 w 1800000"/>
              <a:gd name="connsiteY1" fmla="*/ 0 h 4860868"/>
              <a:gd name="connsiteX2" fmla="*/ 1800000 w 1800000"/>
              <a:gd name="connsiteY2" fmla="*/ 3960868 h 4860868"/>
              <a:gd name="connsiteX3" fmla="*/ 1800000 w 1800000"/>
              <a:gd name="connsiteY3" fmla="*/ 4009491 h 4860868"/>
              <a:gd name="connsiteX4" fmla="*/ 1797545 w 1800000"/>
              <a:gd name="connsiteY4" fmla="*/ 4009491 h 4860868"/>
              <a:gd name="connsiteX5" fmla="*/ 1795354 w 1800000"/>
              <a:gd name="connsiteY5" fmla="*/ 4052888 h 4860868"/>
              <a:gd name="connsiteX6" fmla="*/ 900000 w 1800000"/>
              <a:gd name="connsiteY6" fmla="*/ 4860868 h 4860868"/>
              <a:gd name="connsiteX7" fmla="*/ 4647 w 1800000"/>
              <a:gd name="connsiteY7" fmla="*/ 4052888 h 4860868"/>
              <a:gd name="connsiteX8" fmla="*/ 2455 w 1800000"/>
              <a:gd name="connsiteY8" fmla="*/ 4009491 h 4860868"/>
              <a:gd name="connsiteX9" fmla="*/ 0 w 1800000"/>
              <a:gd name="connsiteY9" fmla="*/ 4009491 h 4860868"/>
              <a:gd name="connsiteX10" fmla="*/ 0 w 1800000"/>
              <a:gd name="connsiteY10" fmla="*/ 3960868 h 486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0000" h="4860868">
                <a:moveTo>
                  <a:pt x="0" y="0"/>
                </a:moveTo>
                <a:lnTo>
                  <a:pt x="1800000" y="0"/>
                </a:lnTo>
                <a:lnTo>
                  <a:pt x="1800000" y="3960868"/>
                </a:lnTo>
                <a:lnTo>
                  <a:pt x="1800000" y="4009491"/>
                </a:lnTo>
                <a:lnTo>
                  <a:pt x="1797545" y="4009491"/>
                </a:lnTo>
                <a:lnTo>
                  <a:pt x="1795354" y="4052888"/>
                </a:lnTo>
                <a:cubicBezTo>
                  <a:pt x="1749265" y="4506718"/>
                  <a:pt x="1365990" y="4860868"/>
                  <a:pt x="900000" y="4860868"/>
                </a:cubicBezTo>
                <a:cubicBezTo>
                  <a:pt x="434010" y="4860868"/>
                  <a:pt x="50736" y="4506718"/>
                  <a:pt x="4647" y="4052888"/>
                </a:cubicBezTo>
                <a:lnTo>
                  <a:pt x="2455" y="4009491"/>
                </a:lnTo>
                <a:lnTo>
                  <a:pt x="0" y="4009491"/>
                </a:lnTo>
                <a:lnTo>
                  <a:pt x="0" y="3960868"/>
                </a:lnTo>
                <a:close/>
              </a:path>
            </a:pathLst>
          </a:custGeom>
          <a:gradFill flip="none" rotWithShape="1">
            <a:gsLst>
              <a:gs pos="0">
                <a:srgbClr val="1371BF"/>
              </a:gs>
              <a:gs pos="60000">
                <a:srgbClr val="6649A1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8" name="TextBox 7"/>
          <p:cNvSpPr txBox="1"/>
          <p:nvPr/>
        </p:nvSpPr>
        <p:spPr>
          <a:xfrm>
            <a:off x="5076056" y="496996"/>
            <a:ext cx="260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Products </a:t>
            </a:r>
            <a:r>
              <a:rPr lang="en-US" altLang="zh-CN" sz="2000" dirty="0" smtClean="0">
                <a:solidFill>
                  <a:schemeClr val="bg1"/>
                </a:solidFill>
              </a:rPr>
              <a:t>&amp; Services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404664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66"/>
                </a:solidFill>
                <a:latin typeface="方正清刻本悦宋简体" pitchFamily="2" charset="-122"/>
                <a:ea typeface="方正清刻本悦宋简体" pitchFamily="2" charset="-122"/>
              </a:rPr>
              <a:t>产品 与 服务</a:t>
            </a:r>
            <a:endParaRPr lang="zh-CN" altLang="en-US" sz="3200" b="1" dirty="0">
              <a:solidFill>
                <a:srgbClr val="FFFF66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980474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TIP TWO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等腰三角形 36"/>
          <p:cNvSpPr/>
          <p:nvPr/>
        </p:nvSpPr>
        <p:spPr>
          <a:xfrm>
            <a:off x="6405219" y="2308384"/>
            <a:ext cx="1041559" cy="521018"/>
          </a:xfrm>
          <a:prstGeom prst="triangle">
            <a:avLst/>
          </a:prstGeom>
          <a:gradFill>
            <a:gsLst>
              <a:gs pos="0">
                <a:srgbClr val="1371BF"/>
              </a:gs>
              <a:gs pos="60000">
                <a:srgbClr val="6649A1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3">
              <a:gradFill>
                <a:gsLst>
                  <a:gs pos="0">
                    <a:srgbClr val="1371BF"/>
                  </a:gs>
                  <a:gs pos="60000">
                    <a:srgbClr val="6649A1"/>
                  </a:gs>
                </a:gsLst>
                <a:lin ang="5400000" scaled="1"/>
              </a:gra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045174" y="2949893"/>
            <a:ext cx="1762125" cy="501491"/>
            <a:chOff x="5289709" y="1632109"/>
            <a:chExt cx="1762125" cy="501491"/>
          </a:xfrm>
          <a:gradFill>
            <a:gsLst>
              <a:gs pos="0">
                <a:srgbClr val="1371BF"/>
              </a:gs>
              <a:gs pos="60000">
                <a:srgbClr val="6649A1"/>
              </a:gs>
            </a:gsLst>
            <a:lin ang="5400000" scaled="1"/>
          </a:gradFill>
        </p:grpSpPr>
        <p:sp>
          <p:nvSpPr>
            <p:cNvPr id="39" name="五边形 9"/>
            <p:cNvSpPr/>
            <p:nvPr/>
          </p:nvSpPr>
          <p:spPr>
            <a:xfrm>
              <a:off x="5289709" y="1632109"/>
              <a:ext cx="1762125" cy="501491"/>
            </a:xfrm>
            <a:custGeom>
              <a:avLst/>
              <a:gdLst/>
              <a:ahLst/>
              <a:cxnLst/>
              <a:rect l="l" t="t" r="r" b="b"/>
              <a:pathLst>
                <a:path w="1917572" h="545840">
                  <a:moveTo>
                    <a:pt x="272920" y="0"/>
                  </a:moveTo>
                  <a:lnTo>
                    <a:pt x="1135241" y="0"/>
                  </a:lnTo>
                  <a:lnTo>
                    <a:pt x="1222047" y="0"/>
                  </a:lnTo>
                  <a:lnTo>
                    <a:pt x="1644652" y="0"/>
                  </a:lnTo>
                  <a:lnTo>
                    <a:pt x="1917572" y="272920"/>
                  </a:lnTo>
                  <a:lnTo>
                    <a:pt x="1644652" y="545840"/>
                  </a:lnTo>
                  <a:lnTo>
                    <a:pt x="1222047" y="545840"/>
                  </a:lnTo>
                  <a:lnTo>
                    <a:pt x="1135241" y="545840"/>
                  </a:lnTo>
                  <a:lnTo>
                    <a:pt x="272920" y="545840"/>
                  </a:lnTo>
                  <a:lnTo>
                    <a:pt x="0" y="27292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677853" y="1701165"/>
              <a:ext cx="985361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FF66"/>
                  </a:solidFill>
                </a:rPr>
                <a:t>教  学</a:t>
              </a:r>
              <a:endParaRPr lang="en-US" altLang="zh-CN" b="1" dirty="0">
                <a:solidFill>
                  <a:srgbClr val="FFFF66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677033" y="3569018"/>
            <a:ext cx="2497931" cy="501491"/>
            <a:chOff x="4921568" y="2251234"/>
            <a:chExt cx="2497931" cy="501491"/>
          </a:xfrm>
          <a:gradFill>
            <a:gsLst>
              <a:gs pos="0">
                <a:srgbClr val="1371BF"/>
              </a:gs>
              <a:gs pos="60000">
                <a:srgbClr val="6649A1"/>
              </a:gs>
            </a:gsLst>
            <a:lin ang="5400000" scaled="1"/>
          </a:gradFill>
        </p:grpSpPr>
        <p:sp>
          <p:nvSpPr>
            <p:cNvPr id="42" name="五边形 7"/>
            <p:cNvSpPr/>
            <p:nvPr/>
          </p:nvSpPr>
          <p:spPr>
            <a:xfrm>
              <a:off x="4921568" y="2251234"/>
              <a:ext cx="2497931" cy="501491"/>
            </a:xfrm>
            <a:custGeom>
              <a:avLst/>
              <a:gdLst/>
              <a:ahLst/>
              <a:cxnLst/>
              <a:rect l="l" t="t" r="r" b="b"/>
              <a:pathLst>
                <a:path w="2718054" h="545840">
                  <a:moveTo>
                    <a:pt x="272920" y="0"/>
                  </a:moveTo>
                  <a:lnTo>
                    <a:pt x="419591" y="0"/>
                  </a:lnTo>
                  <a:lnTo>
                    <a:pt x="2298463" y="0"/>
                  </a:lnTo>
                  <a:lnTo>
                    <a:pt x="2445134" y="0"/>
                  </a:lnTo>
                  <a:lnTo>
                    <a:pt x="2718054" y="272920"/>
                  </a:lnTo>
                  <a:lnTo>
                    <a:pt x="2445134" y="545840"/>
                  </a:lnTo>
                  <a:lnTo>
                    <a:pt x="2298463" y="545840"/>
                  </a:lnTo>
                  <a:lnTo>
                    <a:pt x="419591" y="545840"/>
                  </a:lnTo>
                  <a:lnTo>
                    <a:pt x="272920" y="545840"/>
                  </a:lnTo>
                  <a:lnTo>
                    <a:pt x="0" y="27292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363527" y="2321719"/>
              <a:ext cx="1614488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FF66"/>
                  </a:solidFill>
                </a:rPr>
                <a:t>赞         助</a:t>
              </a:r>
              <a:endParaRPr lang="en-US" altLang="zh-CN" b="1" dirty="0">
                <a:solidFill>
                  <a:srgbClr val="FFFF66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97474" y="4188143"/>
            <a:ext cx="3057049" cy="501491"/>
            <a:chOff x="4642009" y="2870359"/>
            <a:chExt cx="3057049" cy="501491"/>
          </a:xfrm>
          <a:gradFill>
            <a:gsLst>
              <a:gs pos="0">
                <a:srgbClr val="1371BF"/>
              </a:gs>
              <a:gs pos="60000">
                <a:srgbClr val="6649A1"/>
              </a:gs>
            </a:gsLst>
            <a:lin ang="5400000" scaled="1"/>
          </a:gradFill>
        </p:grpSpPr>
        <p:sp>
          <p:nvSpPr>
            <p:cNvPr id="45" name="五边形 5"/>
            <p:cNvSpPr/>
            <p:nvPr/>
          </p:nvSpPr>
          <p:spPr>
            <a:xfrm>
              <a:off x="4642009" y="2870359"/>
              <a:ext cx="3057049" cy="501491"/>
            </a:xfrm>
            <a:custGeom>
              <a:avLst/>
              <a:gdLst/>
              <a:ahLst/>
              <a:cxnLst/>
              <a:rect l="l" t="t" r="r" b="b"/>
              <a:pathLst>
                <a:path w="3326780" h="545840">
                  <a:moveTo>
                    <a:pt x="272920" y="0"/>
                  </a:moveTo>
                  <a:lnTo>
                    <a:pt x="1028317" y="0"/>
                  </a:lnTo>
                  <a:lnTo>
                    <a:pt x="2298463" y="0"/>
                  </a:lnTo>
                  <a:lnTo>
                    <a:pt x="3053860" y="0"/>
                  </a:lnTo>
                  <a:lnTo>
                    <a:pt x="3326780" y="272920"/>
                  </a:lnTo>
                  <a:lnTo>
                    <a:pt x="3053860" y="545840"/>
                  </a:lnTo>
                  <a:lnTo>
                    <a:pt x="2298463" y="545840"/>
                  </a:lnTo>
                  <a:lnTo>
                    <a:pt x="1028317" y="545840"/>
                  </a:lnTo>
                  <a:lnTo>
                    <a:pt x="272920" y="545840"/>
                  </a:lnTo>
                  <a:lnTo>
                    <a:pt x="0" y="27292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02054" y="2948940"/>
              <a:ext cx="2336006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FF66"/>
                  </a:solidFill>
                </a:rPr>
                <a:t>成                绩</a:t>
              </a:r>
              <a:endParaRPr lang="en-US" altLang="zh-CN" b="1" dirty="0">
                <a:solidFill>
                  <a:srgbClr val="FFFF66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175542" y="4807268"/>
            <a:ext cx="3500914" cy="501491"/>
            <a:chOff x="4420077" y="3489484"/>
            <a:chExt cx="3500914" cy="501491"/>
          </a:xfrm>
          <a:gradFill>
            <a:gsLst>
              <a:gs pos="0">
                <a:srgbClr val="1371BF"/>
              </a:gs>
              <a:gs pos="60000">
                <a:srgbClr val="6649A1"/>
              </a:gs>
            </a:gsLst>
            <a:lin ang="5400000" scaled="1"/>
          </a:gradFill>
        </p:grpSpPr>
        <p:sp>
          <p:nvSpPr>
            <p:cNvPr id="48" name="五边形 2"/>
            <p:cNvSpPr/>
            <p:nvPr/>
          </p:nvSpPr>
          <p:spPr>
            <a:xfrm flipH="1">
              <a:off x="4420077" y="3489484"/>
              <a:ext cx="3500914" cy="501491"/>
            </a:xfrm>
            <a:custGeom>
              <a:avLst/>
              <a:gdLst/>
              <a:ahLst/>
              <a:cxnLst/>
              <a:rect l="l" t="t" r="r" b="b"/>
              <a:pathLst>
                <a:path w="3809784" h="545840">
                  <a:moveTo>
                    <a:pt x="3536864" y="0"/>
                  </a:moveTo>
                  <a:lnTo>
                    <a:pt x="2298463" y="0"/>
                  </a:lnTo>
                  <a:lnTo>
                    <a:pt x="1511321" y="0"/>
                  </a:lnTo>
                  <a:lnTo>
                    <a:pt x="272920" y="0"/>
                  </a:lnTo>
                  <a:lnTo>
                    <a:pt x="0" y="272920"/>
                  </a:lnTo>
                  <a:lnTo>
                    <a:pt x="272920" y="545840"/>
                  </a:lnTo>
                  <a:lnTo>
                    <a:pt x="1511321" y="545840"/>
                  </a:lnTo>
                  <a:lnTo>
                    <a:pt x="2298463" y="545840"/>
                  </a:lnTo>
                  <a:lnTo>
                    <a:pt x="3536864" y="545840"/>
                  </a:lnTo>
                  <a:lnTo>
                    <a:pt x="3809784" y="27292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002054" y="3569018"/>
              <a:ext cx="2336006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FFFF66"/>
                  </a:solidFill>
                </a:rPr>
                <a:t>赛事的基本信息</a:t>
              </a:r>
              <a:endParaRPr lang="en-US" altLang="zh-CN" sz="1800" b="1" dirty="0">
                <a:solidFill>
                  <a:srgbClr val="FFFF66"/>
                </a:solidFill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 flipH="1">
            <a:off x="5129822" y="3180398"/>
            <a:ext cx="1023461" cy="0"/>
          </a:xfrm>
          <a:prstGeom prst="line">
            <a:avLst/>
          </a:prstGeom>
          <a:ln>
            <a:gradFill>
              <a:gsLst>
                <a:gs pos="0">
                  <a:srgbClr val="1371BF"/>
                </a:gs>
                <a:gs pos="60000">
                  <a:srgbClr val="6649A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4947894" y="4437222"/>
            <a:ext cx="597694" cy="0"/>
          </a:xfrm>
          <a:prstGeom prst="line">
            <a:avLst/>
          </a:prstGeom>
          <a:ln>
            <a:gradFill>
              <a:gsLst>
                <a:gs pos="0">
                  <a:srgbClr val="1371BF"/>
                </a:gs>
                <a:gs pos="60000">
                  <a:srgbClr val="6649A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5012188" y="3813334"/>
            <a:ext cx="675799" cy="0"/>
          </a:xfrm>
          <a:prstGeom prst="line">
            <a:avLst/>
          </a:prstGeom>
          <a:ln>
            <a:gradFill>
              <a:gsLst>
                <a:gs pos="0">
                  <a:srgbClr val="1371BF"/>
                </a:gs>
                <a:gs pos="60000">
                  <a:srgbClr val="6649A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4970278" y="5050155"/>
            <a:ext cx="278130" cy="0"/>
          </a:xfrm>
          <a:prstGeom prst="line">
            <a:avLst/>
          </a:prstGeom>
          <a:ln>
            <a:gradFill>
              <a:gsLst>
                <a:gs pos="0">
                  <a:srgbClr val="1371BF"/>
                </a:gs>
                <a:gs pos="60000">
                  <a:srgbClr val="6649A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26650" y="2300675"/>
            <a:ext cx="323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>
                <a:latin typeface="方正清刻本悦宋简体" pitchFamily="2" charset="-122"/>
                <a:ea typeface="方正清刻本悦宋简体" pitchFamily="2" charset="-122"/>
              </a:rPr>
              <a:t>时间、地点、人数、报名费用、赞助商、奖品、主办单位、负责人、赛事群</a:t>
            </a:r>
            <a:endParaRPr lang="zh-CN" altLang="en-US" sz="3600" dirty="0"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5768" y="3152731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方正清刻本悦宋简体" pitchFamily="2" charset="-122"/>
                <a:ea typeface="方正清刻本悦宋简体" pitchFamily="2" charset="-122"/>
              </a:rPr>
              <a:t>为举办方提供赞助商的联系方式</a:t>
            </a:r>
            <a:endParaRPr lang="zh-CN" altLang="en-US" sz="3600" dirty="0"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54" name="TextBox 53" hidden="1"/>
          <p:cNvSpPr txBox="1"/>
          <p:nvPr/>
        </p:nvSpPr>
        <p:spPr>
          <a:xfrm>
            <a:off x="661028" y="2639348"/>
            <a:ext cx="36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方正清刻本悦宋简体" pitchFamily="2" charset="-122"/>
                <a:ea typeface="方正清刻本悦宋简体" pitchFamily="2" charset="-122"/>
              </a:rPr>
              <a:t>个人信息中记录过去各种比赛的成绩，更直观的看到自己的努力与进步</a:t>
            </a:r>
            <a:endParaRPr lang="zh-CN" altLang="en-US" sz="3600" dirty="0"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5690" y="2545119"/>
            <a:ext cx="3312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方正清刻本悦宋简体" pitchFamily="2" charset="-122"/>
                <a:ea typeface="方正清刻本悦宋简体" pitchFamily="2" charset="-122"/>
              </a:rPr>
              <a:t>为需要的朋友提供教学服务的联系与报名</a:t>
            </a:r>
            <a:endParaRPr lang="zh-CN" altLang="en-US" sz="4000" dirty="0">
              <a:latin typeface="方正清刻本悦宋简体" pitchFamily="2" charset="-122"/>
              <a:ea typeface="方正清刻本悦宋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9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4" grpId="0"/>
      <p:bldP spid="14" grpId="1"/>
      <p:bldP spid="37" grpId="0" animBg="1"/>
      <p:bldP spid="12" grpId="0"/>
      <p:bldP spid="12" grpId="1"/>
      <p:bldP spid="18" grpId="0"/>
      <p:bldP spid="18" grpId="1"/>
      <p:bldP spid="54" grpId="0"/>
      <p:bldP spid="54" grpId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256" y="1916832"/>
            <a:ext cx="8280920" cy="4159845"/>
          </a:xfrm>
        </p:spPr>
        <p:txBody>
          <a:bodyPr>
            <a:noAutofit/>
          </a:bodyPr>
          <a:lstStyle/>
          <a:p>
            <a:r>
              <a:rPr lang="zh-CN" altLang="zh-CN" sz="3600" dirty="0">
                <a:latin typeface="方正清刻本悦宋简体" pitchFamily="2" charset="-122"/>
                <a:ea typeface="方正清刻本悦宋简体" pitchFamily="2" charset="-122"/>
                <a:cs typeface="+mj-cs"/>
              </a:rPr>
              <a:t>平台会与一些知名的教育机构合作，有专门的教育板块，利于选手的日后再锻炼和比赛主办单位获得赞助资金的</a:t>
            </a:r>
            <a:r>
              <a:rPr lang="zh-CN" altLang="zh-CN" sz="3600" dirty="0" smtClean="0">
                <a:latin typeface="方正清刻本悦宋简体" pitchFamily="2" charset="-122"/>
                <a:ea typeface="方正清刻本悦宋简体" pitchFamily="2" charset="-122"/>
                <a:cs typeface="+mj-cs"/>
              </a:rPr>
              <a:t>支持</a:t>
            </a:r>
            <a:r>
              <a:rPr lang="zh-CN" altLang="en-US" sz="3600" dirty="0" smtClean="0">
                <a:latin typeface="方正清刻本悦宋简体" pitchFamily="2" charset="-122"/>
                <a:ea typeface="方正清刻本悦宋简体" pitchFamily="2" charset="-122"/>
                <a:cs typeface="+mj-cs"/>
              </a:rPr>
              <a:t>。</a:t>
            </a:r>
            <a:endParaRPr lang="en-US" altLang="zh-CN" sz="3600" dirty="0">
              <a:latin typeface="方正清刻本悦宋简体" pitchFamily="2" charset="-122"/>
              <a:ea typeface="方正清刻本悦宋简体" pitchFamily="2" charset="-122"/>
              <a:cs typeface="+mj-cs"/>
            </a:endParaRPr>
          </a:p>
          <a:p>
            <a:r>
              <a:rPr lang="zh-CN" altLang="en-US" sz="3600" dirty="0" smtClean="0">
                <a:latin typeface="方正清刻本悦宋简体" pitchFamily="2" charset="-122"/>
                <a:ea typeface="方正清刻本悦宋简体" pitchFamily="2" charset="-122"/>
                <a:cs typeface="+mj-cs"/>
              </a:rPr>
              <a:t>通过公众号、</a:t>
            </a:r>
            <a:r>
              <a:rPr lang="en-US" altLang="zh-CN" sz="3600" dirty="0" smtClean="0">
                <a:latin typeface="方正清刻本悦宋简体" pitchFamily="2" charset="-122"/>
                <a:ea typeface="方正清刻本悦宋简体" pitchFamily="2" charset="-122"/>
                <a:cs typeface="+mj-cs"/>
              </a:rPr>
              <a:t>Facebook</a:t>
            </a:r>
            <a:r>
              <a:rPr lang="zh-CN" altLang="en-US" sz="3600" dirty="0" smtClean="0">
                <a:latin typeface="方正清刻本悦宋简体" pitchFamily="2" charset="-122"/>
                <a:ea typeface="方正清刻本悦宋简体" pitchFamily="2" charset="-122"/>
                <a:cs typeface="+mj-cs"/>
              </a:rPr>
              <a:t>、微博等方式分享活动。</a:t>
            </a:r>
            <a:endParaRPr lang="en-US" altLang="zh-CN" sz="3600" dirty="0" smtClean="0">
              <a:latin typeface="方正清刻本悦宋简体" pitchFamily="2" charset="-122"/>
              <a:ea typeface="方正清刻本悦宋简体" pitchFamily="2" charset="-122"/>
              <a:cs typeface="+mj-cs"/>
            </a:endParaRPr>
          </a:p>
          <a:p>
            <a:r>
              <a:rPr lang="zh-CN" altLang="zh-CN" sz="3600" dirty="0">
                <a:latin typeface="方正清刻本悦宋简体" pitchFamily="2" charset="-122"/>
                <a:ea typeface="方正清刻本悦宋简体" pitchFamily="2" charset="-122"/>
              </a:rPr>
              <a:t>公益的比赛项目不收取运营费用</a:t>
            </a:r>
            <a:endParaRPr lang="zh-CN" altLang="en-US" sz="3600" dirty="0">
              <a:latin typeface="方正清刻本悦宋简体" pitchFamily="2" charset="-122"/>
              <a:ea typeface="方正清刻本悦宋简体" pitchFamily="2" charset="-122"/>
              <a:cs typeface="+mj-cs"/>
            </a:endParaRPr>
          </a:p>
        </p:txBody>
      </p:sp>
      <p:sp>
        <p:nvSpPr>
          <p:cNvPr id="4" name="任意多边形 3"/>
          <p:cNvSpPr/>
          <p:nvPr/>
        </p:nvSpPr>
        <p:spPr>
          <a:xfrm rot="16200000">
            <a:off x="5632359" y="-5507160"/>
            <a:ext cx="675000" cy="12444790"/>
          </a:xfrm>
          <a:custGeom>
            <a:avLst/>
            <a:gdLst>
              <a:gd name="connsiteX0" fmla="*/ 0 w 1800000"/>
              <a:gd name="connsiteY0" fmla="*/ 0 h 4860868"/>
              <a:gd name="connsiteX1" fmla="*/ 1800000 w 1800000"/>
              <a:gd name="connsiteY1" fmla="*/ 0 h 4860868"/>
              <a:gd name="connsiteX2" fmla="*/ 1800000 w 1800000"/>
              <a:gd name="connsiteY2" fmla="*/ 3960868 h 4860868"/>
              <a:gd name="connsiteX3" fmla="*/ 1800000 w 1800000"/>
              <a:gd name="connsiteY3" fmla="*/ 4009491 h 4860868"/>
              <a:gd name="connsiteX4" fmla="*/ 1797545 w 1800000"/>
              <a:gd name="connsiteY4" fmla="*/ 4009491 h 4860868"/>
              <a:gd name="connsiteX5" fmla="*/ 1795354 w 1800000"/>
              <a:gd name="connsiteY5" fmla="*/ 4052888 h 4860868"/>
              <a:gd name="connsiteX6" fmla="*/ 900000 w 1800000"/>
              <a:gd name="connsiteY6" fmla="*/ 4860868 h 4860868"/>
              <a:gd name="connsiteX7" fmla="*/ 4647 w 1800000"/>
              <a:gd name="connsiteY7" fmla="*/ 4052888 h 4860868"/>
              <a:gd name="connsiteX8" fmla="*/ 2455 w 1800000"/>
              <a:gd name="connsiteY8" fmla="*/ 4009491 h 4860868"/>
              <a:gd name="connsiteX9" fmla="*/ 0 w 1800000"/>
              <a:gd name="connsiteY9" fmla="*/ 4009491 h 4860868"/>
              <a:gd name="connsiteX10" fmla="*/ 0 w 1800000"/>
              <a:gd name="connsiteY10" fmla="*/ 3960868 h 486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0000" h="4860868">
                <a:moveTo>
                  <a:pt x="0" y="0"/>
                </a:moveTo>
                <a:lnTo>
                  <a:pt x="1800000" y="0"/>
                </a:lnTo>
                <a:lnTo>
                  <a:pt x="1800000" y="3960868"/>
                </a:lnTo>
                <a:lnTo>
                  <a:pt x="1800000" y="4009491"/>
                </a:lnTo>
                <a:lnTo>
                  <a:pt x="1797545" y="4009491"/>
                </a:lnTo>
                <a:lnTo>
                  <a:pt x="1795354" y="4052888"/>
                </a:lnTo>
                <a:cubicBezTo>
                  <a:pt x="1749265" y="4506718"/>
                  <a:pt x="1365990" y="4860868"/>
                  <a:pt x="900000" y="4860868"/>
                </a:cubicBezTo>
                <a:cubicBezTo>
                  <a:pt x="434010" y="4860868"/>
                  <a:pt x="50736" y="4506718"/>
                  <a:pt x="4647" y="4052888"/>
                </a:cubicBezTo>
                <a:lnTo>
                  <a:pt x="2455" y="4009491"/>
                </a:lnTo>
                <a:lnTo>
                  <a:pt x="0" y="4009491"/>
                </a:lnTo>
                <a:lnTo>
                  <a:pt x="0" y="3960868"/>
                </a:lnTo>
                <a:close/>
              </a:path>
            </a:pathLst>
          </a:custGeom>
          <a:gradFill flip="none" rotWithShape="1">
            <a:gsLst>
              <a:gs pos="0">
                <a:srgbClr val="1371BF"/>
              </a:gs>
              <a:gs pos="60000">
                <a:srgbClr val="6649A1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5" name="任意多边形 4"/>
          <p:cNvSpPr/>
          <p:nvPr/>
        </p:nvSpPr>
        <p:spPr>
          <a:xfrm>
            <a:off x="323528" y="-33391"/>
            <a:ext cx="675000" cy="1822826"/>
          </a:xfrm>
          <a:custGeom>
            <a:avLst/>
            <a:gdLst>
              <a:gd name="connsiteX0" fmla="*/ 0 w 1800000"/>
              <a:gd name="connsiteY0" fmla="*/ 0 h 4860868"/>
              <a:gd name="connsiteX1" fmla="*/ 1800000 w 1800000"/>
              <a:gd name="connsiteY1" fmla="*/ 0 h 4860868"/>
              <a:gd name="connsiteX2" fmla="*/ 1800000 w 1800000"/>
              <a:gd name="connsiteY2" fmla="*/ 3960868 h 4860868"/>
              <a:gd name="connsiteX3" fmla="*/ 1800000 w 1800000"/>
              <a:gd name="connsiteY3" fmla="*/ 4009491 h 4860868"/>
              <a:gd name="connsiteX4" fmla="*/ 1797545 w 1800000"/>
              <a:gd name="connsiteY4" fmla="*/ 4009491 h 4860868"/>
              <a:gd name="connsiteX5" fmla="*/ 1795354 w 1800000"/>
              <a:gd name="connsiteY5" fmla="*/ 4052888 h 4860868"/>
              <a:gd name="connsiteX6" fmla="*/ 900000 w 1800000"/>
              <a:gd name="connsiteY6" fmla="*/ 4860868 h 4860868"/>
              <a:gd name="connsiteX7" fmla="*/ 4647 w 1800000"/>
              <a:gd name="connsiteY7" fmla="*/ 4052888 h 4860868"/>
              <a:gd name="connsiteX8" fmla="*/ 2455 w 1800000"/>
              <a:gd name="connsiteY8" fmla="*/ 4009491 h 4860868"/>
              <a:gd name="connsiteX9" fmla="*/ 0 w 1800000"/>
              <a:gd name="connsiteY9" fmla="*/ 4009491 h 4860868"/>
              <a:gd name="connsiteX10" fmla="*/ 0 w 1800000"/>
              <a:gd name="connsiteY10" fmla="*/ 3960868 h 486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0000" h="4860868">
                <a:moveTo>
                  <a:pt x="0" y="0"/>
                </a:moveTo>
                <a:lnTo>
                  <a:pt x="1800000" y="0"/>
                </a:lnTo>
                <a:lnTo>
                  <a:pt x="1800000" y="3960868"/>
                </a:lnTo>
                <a:lnTo>
                  <a:pt x="1800000" y="4009491"/>
                </a:lnTo>
                <a:lnTo>
                  <a:pt x="1797545" y="4009491"/>
                </a:lnTo>
                <a:lnTo>
                  <a:pt x="1795354" y="4052888"/>
                </a:lnTo>
                <a:cubicBezTo>
                  <a:pt x="1749265" y="4506718"/>
                  <a:pt x="1365990" y="4860868"/>
                  <a:pt x="900000" y="4860868"/>
                </a:cubicBezTo>
                <a:cubicBezTo>
                  <a:pt x="434010" y="4860868"/>
                  <a:pt x="50736" y="4506718"/>
                  <a:pt x="4647" y="4052888"/>
                </a:cubicBezTo>
                <a:lnTo>
                  <a:pt x="2455" y="4009491"/>
                </a:lnTo>
                <a:lnTo>
                  <a:pt x="0" y="4009491"/>
                </a:lnTo>
                <a:lnTo>
                  <a:pt x="0" y="3960868"/>
                </a:lnTo>
                <a:close/>
              </a:path>
            </a:pathLst>
          </a:custGeom>
          <a:gradFill flip="none" rotWithShape="1">
            <a:gsLst>
              <a:gs pos="0">
                <a:srgbClr val="1371BF"/>
              </a:gs>
              <a:gs pos="60000">
                <a:srgbClr val="6649A1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5076056" y="496996"/>
            <a:ext cx="260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Future </a:t>
            </a:r>
            <a:r>
              <a:rPr lang="en-US" altLang="zh-CN" sz="2000" dirty="0" smtClean="0">
                <a:solidFill>
                  <a:schemeClr val="bg1"/>
                </a:solidFill>
              </a:rPr>
              <a:t>&amp; Development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404664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66"/>
                </a:solidFill>
                <a:latin typeface="方正清刻本悦宋简体" pitchFamily="2" charset="-122"/>
                <a:ea typeface="方正清刻本悦宋简体" pitchFamily="2" charset="-122"/>
              </a:rPr>
              <a:t>发展规划</a:t>
            </a:r>
            <a:endParaRPr lang="zh-CN" altLang="en-US" sz="3200" b="1" dirty="0">
              <a:solidFill>
                <a:srgbClr val="FFFF66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980473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TIP </a:t>
            </a:r>
            <a:r>
              <a:rPr lang="en-US" altLang="zh-CN" dirty="0" smtClean="0">
                <a:solidFill>
                  <a:schemeClr val="bg1"/>
                </a:solidFill>
              </a:rPr>
              <a:t>THREE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6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86880" y="47251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2"/>
              </a:rPr>
              <a:t>http://119.29.190.31/motherhouse/chinesepie/index.php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 rot="16200000">
            <a:off x="5632359" y="-5507160"/>
            <a:ext cx="675000" cy="12444790"/>
          </a:xfrm>
          <a:custGeom>
            <a:avLst/>
            <a:gdLst>
              <a:gd name="connsiteX0" fmla="*/ 0 w 1800000"/>
              <a:gd name="connsiteY0" fmla="*/ 0 h 4860868"/>
              <a:gd name="connsiteX1" fmla="*/ 1800000 w 1800000"/>
              <a:gd name="connsiteY1" fmla="*/ 0 h 4860868"/>
              <a:gd name="connsiteX2" fmla="*/ 1800000 w 1800000"/>
              <a:gd name="connsiteY2" fmla="*/ 3960868 h 4860868"/>
              <a:gd name="connsiteX3" fmla="*/ 1800000 w 1800000"/>
              <a:gd name="connsiteY3" fmla="*/ 4009491 h 4860868"/>
              <a:gd name="connsiteX4" fmla="*/ 1797545 w 1800000"/>
              <a:gd name="connsiteY4" fmla="*/ 4009491 h 4860868"/>
              <a:gd name="connsiteX5" fmla="*/ 1795354 w 1800000"/>
              <a:gd name="connsiteY5" fmla="*/ 4052888 h 4860868"/>
              <a:gd name="connsiteX6" fmla="*/ 900000 w 1800000"/>
              <a:gd name="connsiteY6" fmla="*/ 4860868 h 4860868"/>
              <a:gd name="connsiteX7" fmla="*/ 4647 w 1800000"/>
              <a:gd name="connsiteY7" fmla="*/ 4052888 h 4860868"/>
              <a:gd name="connsiteX8" fmla="*/ 2455 w 1800000"/>
              <a:gd name="connsiteY8" fmla="*/ 4009491 h 4860868"/>
              <a:gd name="connsiteX9" fmla="*/ 0 w 1800000"/>
              <a:gd name="connsiteY9" fmla="*/ 4009491 h 4860868"/>
              <a:gd name="connsiteX10" fmla="*/ 0 w 1800000"/>
              <a:gd name="connsiteY10" fmla="*/ 3960868 h 486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0000" h="4860868">
                <a:moveTo>
                  <a:pt x="0" y="0"/>
                </a:moveTo>
                <a:lnTo>
                  <a:pt x="1800000" y="0"/>
                </a:lnTo>
                <a:lnTo>
                  <a:pt x="1800000" y="3960868"/>
                </a:lnTo>
                <a:lnTo>
                  <a:pt x="1800000" y="4009491"/>
                </a:lnTo>
                <a:lnTo>
                  <a:pt x="1797545" y="4009491"/>
                </a:lnTo>
                <a:lnTo>
                  <a:pt x="1795354" y="4052888"/>
                </a:lnTo>
                <a:cubicBezTo>
                  <a:pt x="1749265" y="4506718"/>
                  <a:pt x="1365990" y="4860868"/>
                  <a:pt x="900000" y="4860868"/>
                </a:cubicBezTo>
                <a:cubicBezTo>
                  <a:pt x="434010" y="4860868"/>
                  <a:pt x="50736" y="4506718"/>
                  <a:pt x="4647" y="4052888"/>
                </a:cubicBezTo>
                <a:lnTo>
                  <a:pt x="2455" y="4009491"/>
                </a:lnTo>
                <a:lnTo>
                  <a:pt x="0" y="4009491"/>
                </a:lnTo>
                <a:lnTo>
                  <a:pt x="0" y="3960868"/>
                </a:lnTo>
                <a:close/>
              </a:path>
            </a:pathLst>
          </a:custGeom>
          <a:gradFill flip="none" rotWithShape="1">
            <a:gsLst>
              <a:gs pos="0">
                <a:srgbClr val="1371BF"/>
              </a:gs>
              <a:gs pos="60000">
                <a:srgbClr val="6649A1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6" name="任意多边形 5"/>
          <p:cNvSpPr/>
          <p:nvPr/>
        </p:nvSpPr>
        <p:spPr>
          <a:xfrm>
            <a:off x="323528" y="-33391"/>
            <a:ext cx="675000" cy="1822826"/>
          </a:xfrm>
          <a:custGeom>
            <a:avLst/>
            <a:gdLst>
              <a:gd name="connsiteX0" fmla="*/ 0 w 1800000"/>
              <a:gd name="connsiteY0" fmla="*/ 0 h 4860868"/>
              <a:gd name="connsiteX1" fmla="*/ 1800000 w 1800000"/>
              <a:gd name="connsiteY1" fmla="*/ 0 h 4860868"/>
              <a:gd name="connsiteX2" fmla="*/ 1800000 w 1800000"/>
              <a:gd name="connsiteY2" fmla="*/ 3960868 h 4860868"/>
              <a:gd name="connsiteX3" fmla="*/ 1800000 w 1800000"/>
              <a:gd name="connsiteY3" fmla="*/ 4009491 h 4860868"/>
              <a:gd name="connsiteX4" fmla="*/ 1797545 w 1800000"/>
              <a:gd name="connsiteY4" fmla="*/ 4009491 h 4860868"/>
              <a:gd name="connsiteX5" fmla="*/ 1795354 w 1800000"/>
              <a:gd name="connsiteY5" fmla="*/ 4052888 h 4860868"/>
              <a:gd name="connsiteX6" fmla="*/ 900000 w 1800000"/>
              <a:gd name="connsiteY6" fmla="*/ 4860868 h 4860868"/>
              <a:gd name="connsiteX7" fmla="*/ 4647 w 1800000"/>
              <a:gd name="connsiteY7" fmla="*/ 4052888 h 4860868"/>
              <a:gd name="connsiteX8" fmla="*/ 2455 w 1800000"/>
              <a:gd name="connsiteY8" fmla="*/ 4009491 h 4860868"/>
              <a:gd name="connsiteX9" fmla="*/ 0 w 1800000"/>
              <a:gd name="connsiteY9" fmla="*/ 4009491 h 4860868"/>
              <a:gd name="connsiteX10" fmla="*/ 0 w 1800000"/>
              <a:gd name="connsiteY10" fmla="*/ 3960868 h 486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0000" h="4860868">
                <a:moveTo>
                  <a:pt x="0" y="0"/>
                </a:moveTo>
                <a:lnTo>
                  <a:pt x="1800000" y="0"/>
                </a:lnTo>
                <a:lnTo>
                  <a:pt x="1800000" y="3960868"/>
                </a:lnTo>
                <a:lnTo>
                  <a:pt x="1800000" y="4009491"/>
                </a:lnTo>
                <a:lnTo>
                  <a:pt x="1797545" y="4009491"/>
                </a:lnTo>
                <a:lnTo>
                  <a:pt x="1795354" y="4052888"/>
                </a:lnTo>
                <a:cubicBezTo>
                  <a:pt x="1749265" y="4506718"/>
                  <a:pt x="1365990" y="4860868"/>
                  <a:pt x="900000" y="4860868"/>
                </a:cubicBezTo>
                <a:cubicBezTo>
                  <a:pt x="434010" y="4860868"/>
                  <a:pt x="50736" y="4506718"/>
                  <a:pt x="4647" y="4052888"/>
                </a:cubicBezTo>
                <a:lnTo>
                  <a:pt x="2455" y="4009491"/>
                </a:lnTo>
                <a:lnTo>
                  <a:pt x="0" y="4009491"/>
                </a:lnTo>
                <a:lnTo>
                  <a:pt x="0" y="3960868"/>
                </a:lnTo>
                <a:close/>
              </a:path>
            </a:pathLst>
          </a:custGeom>
          <a:gradFill flip="none" rotWithShape="1">
            <a:gsLst>
              <a:gs pos="0">
                <a:srgbClr val="1371BF"/>
              </a:gs>
              <a:gs pos="60000">
                <a:srgbClr val="6649A1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9" name="TextBox 8"/>
          <p:cNvSpPr txBox="1"/>
          <p:nvPr/>
        </p:nvSpPr>
        <p:spPr>
          <a:xfrm>
            <a:off x="251520" y="980473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TIP </a:t>
            </a:r>
            <a:r>
              <a:rPr lang="en-US" altLang="zh-CN" dirty="0" smtClean="0">
                <a:solidFill>
                  <a:schemeClr val="bg1"/>
                </a:solidFill>
              </a:rPr>
              <a:t>FOUR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476672" y="242088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6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220</Words>
  <Application>Microsoft Office PowerPoint</Application>
  <PresentationFormat>全屏显示(4:3)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37</cp:revision>
  <dcterms:created xsi:type="dcterms:W3CDTF">2017-07-22T08:23:26Z</dcterms:created>
  <dcterms:modified xsi:type="dcterms:W3CDTF">2017-07-23T04:41:35Z</dcterms:modified>
</cp:coreProperties>
</file>