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72" r:id="rId3"/>
    <p:sldId id="257" r:id="rId4"/>
    <p:sldId id="273" r:id="rId5"/>
    <p:sldId id="258" r:id="rId6"/>
    <p:sldId id="259" r:id="rId7"/>
    <p:sldId id="260" r:id="rId8"/>
    <p:sldId id="261" r:id="rId9"/>
    <p:sldId id="262" r:id="rId10"/>
    <p:sldId id="263" r:id="rId11"/>
    <p:sldId id="269" r:id="rId12"/>
    <p:sldId id="264" r:id="rId13"/>
    <p:sldId id="265" r:id="rId14"/>
    <p:sldId id="266" r:id="rId15"/>
    <p:sldId id="267" r:id="rId16"/>
    <p:sldId id="268" r:id="rId17"/>
    <p:sldId id="271" r:id="rId18"/>
    <p:sldId id="270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9728C-2E56-46FD-8FA3-D8C218890033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D3728-600E-4F60-9C08-6C32F12322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748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D3728-600E-4F60-9C08-6C32F123229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21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0AAD-9A3B-4D15-AF71-EF9C556A8D8F}" type="datetime1">
              <a:rPr lang="ru-RU" smtClean="0"/>
              <a:t>15.06.2017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22CB00E-43DC-4F9C-8936-57D483B69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49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61F1-FA09-4113-80D4-F5C8DD849A01}" type="datetime1">
              <a:rPr lang="ru-RU" smtClean="0"/>
              <a:t>15.06.2017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2CB00E-43DC-4F9C-8936-57D483B69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8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A79-44E2-4833-981E-7AF5F246DC1C}" type="datetime1">
              <a:rPr lang="ru-RU" smtClean="0"/>
              <a:t>15.06.2017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2CB00E-43DC-4F9C-8936-57D483B694A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5042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4500-8158-4958-B088-22D552FF0BC7}" type="datetime1">
              <a:rPr lang="ru-RU" smtClean="0"/>
              <a:t>15.06.2017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2CB00E-43DC-4F9C-8936-57D483B69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53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E08F-3894-499A-BD9D-3420085C66C6}" type="datetime1">
              <a:rPr lang="ru-RU" smtClean="0"/>
              <a:t>15.06.2017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2CB00E-43DC-4F9C-8936-57D483B694AE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69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04C0-3BEA-4096-9520-5A74B2854D09}" type="datetime1">
              <a:rPr lang="ru-RU" smtClean="0"/>
              <a:t>15.06.2017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2CB00E-43DC-4F9C-8936-57D483B69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55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C9F6-F4E0-4950-96D8-3F3D97C7918C}" type="datetime1">
              <a:rPr lang="ru-RU" smtClean="0"/>
              <a:t>15.06.2017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B00E-43DC-4F9C-8936-57D483B69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418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A634-D00C-4CEA-ABAC-761F58579501}" type="datetime1">
              <a:rPr lang="ru-RU" smtClean="0"/>
              <a:t>15.06.2017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B00E-43DC-4F9C-8936-57D483B69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48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D0AE-90FC-468C-85FC-0840C85894C3}" type="datetime1">
              <a:rPr lang="ru-RU" smtClean="0"/>
              <a:t>15.06.2017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B00E-43DC-4F9C-8936-57D483B69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6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DA0-75C6-4C4D-8A7E-C4047103A5CE}" type="datetime1">
              <a:rPr lang="ru-RU" smtClean="0"/>
              <a:t>15.06.2017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2CB00E-43DC-4F9C-8936-57D483B69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47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1C45-B9D1-4892-8DC2-E000FC3BCA0C}" type="datetime1">
              <a:rPr lang="ru-RU" smtClean="0"/>
              <a:t>15.06.2017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2CB00E-43DC-4F9C-8936-57D483B69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1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1CC7-2436-4F6E-9956-E97557C22DF4}" type="datetime1">
              <a:rPr lang="ru-RU" smtClean="0"/>
              <a:t>15.06.2017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2CB00E-43DC-4F9C-8936-57D483B69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0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3CB8-846C-493E-9B71-E2232318CEF6}" type="datetime1">
              <a:rPr lang="ru-RU" smtClean="0"/>
              <a:t>15.06.2017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B00E-43DC-4F9C-8936-57D483B69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61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75B5-853E-4BF1-AFD2-16BE1C96F7D0}" type="datetime1">
              <a:rPr lang="ru-RU" smtClean="0"/>
              <a:t>15.06.2017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B00E-43DC-4F9C-8936-57D483B69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35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02A9-EAC3-46BD-AE8C-F1584BBAED87}" type="datetime1">
              <a:rPr lang="ru-RU" smtClean="0"/>
              <a:t>15.06.2017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B00E-43DC-4F9C-8936-57D483B69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73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2709-5FC4-4D9A-B09A-8E09FF0BE6CF}" type="datetime1">
              <a:rPr lang="ru-RU" smtClean="0"/>
              <a:t>15.06.2017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2CB00E-43DC-4F9C-8936-57D483B69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18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F7E17-6627-4694-ACC9-2BC752CB1F4B}" type="datetime1">
              <a:rPr lang="ru-RU" smtClean="0"/>
              <a:t>15.06.2017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22CB00E-43DC-4F9C-8936-57D483B69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97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4228" y="453136"/>
            <a:ext cx="791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«Разработка программного и </a:t>
            </a:r>
            <a:endParaRPr lang="en-US" sz="3600" b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информационного </a:t>
            </a: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обеспечения </a:t>
            </a:r>
            <a:endParaRPr lang="en-US" sz="3600" b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мультимедийной картотеки</a:t>
            </a:r>
            <a:endParaRPr lang="en-US" sz="3600" b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веб-доступом»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4228" y="4126182"/>
            <a:ext cx="5108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Сычева А.А., ИДБ-13-12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4228" y="4710957"/>
            <a:ext cx="516940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Font typeface="Source Sans Pro"/>
              <a:buNone/>
            </a:pPr>
            <a:r>
              <a:rPr lang="ru-RU" sz="2800" dirty="0" smtClean="0">
                <a:latin typeface="Arial" panose="020B0604020202020204" pitchFamily="34" charset="0"/>
                <a:ea typeface="Roboto Slab" panose="020B0604020202020204" charset="0"/>
                <a:cs typeface="Arial" panose="020B0604020202020204" pitchFamily="34" charset="0"/>
              </a:rPr>
              <a:t>Руководитель: </a:t>
            </a:r>
          </a:p>
          <a:p>
            <a:pPr>
              <a:spcBef>
                <a:spcPts val="0"/>
              </a:spcBef>
              <a:buFont typeface="Source Sans Pro"/>
              <a:buNone/>
            </a:pPr>
            <a:r>
              <a:rPr lang="ru-RU" sz="2800" dirty="0" smtClean="0">
                <a:latin typeface="Arial" panose="020B0604020202020204" pitchFamily="34" charset="0"/>
                <a:ea typeface="Roboto Slab" panose="020B0604020202020204" charset="0"/>
                <a:cs typeface="Arial" panose="020B0604020202020204" pitchFamily="34" charset="0"/>
              </a:rPr>
              <a:t>Овчинников П.Е., ст. преп.</a:t>
            </a:r>
            <a:endParaRPr lang="en-US" sz="2800" dirty="0" smtClean="0">
              <a:latin typeface="Arial" panose="020B0604020202020204" pitchFamily="34" charset="0"/>
              <a:ea typeface="Roboto Slab" panose="020B060402020202020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862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1536" y="329899"/>
            <a:ext cx="9895267" cy="128089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Проектирование: диаграмма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ERD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1" y="1610789"/>
            <a:ext cx="6847268" cy="353593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B00E-43DC-4F9C-8936-57D483B694A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54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6604" y="329899"/>
            <a:ext cx="9989220" cy="1280890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трудоемкости и сроков создания</a:t>
            </a:r>
            <a:endParaRPr lang="ru-RU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556604" y="1403525"/>
            <a:ext cx="96844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FPA IFPUG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57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выровненных функциональных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точек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2537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строк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программного кода на языках высокого уровня</a:t>
            </a:r>
          </a:p>
          <a:p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COCOMO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II: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11 человеко-месяцев - общие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трудозатраты проекта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разработки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7 месяцев - ожидаемая продолжительность проекта 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B00E-43DC-4F9C-8936-57D483B694A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07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5372" y="329899"/>
            <a:ext cx="8911687" cy="128089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 системы: главная страница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996" y="1610789"/>
            <a:ext cx="5511800" cy="463042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B00E-43DC-4F9C-8936-57D483B694A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859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2218" y="329899"/>
            <a:ext cx="8911687" cy="128089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 системы: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личный кабинет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658" y="1389380"/>
            <a:ext cx="5932805" cy="4688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B00E-43DC-4F9C-8936-57D483B694A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41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3180" y="329899"/>
            <a:ext cx="9428388" cy="128089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 системы: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администрирование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417" y="1359218"/>
            <a:ext cx="5939790" cy="4993005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B00E-43DC-4F9C-8936-57D483B694A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960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0987" y="329899"/>
            <a:ext cx="8911687" cy="1280890"/>
          </a:xfrm>
        </p:spPr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Тестирование: время загрузки страницы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511" y="1610789"/>
            <a:ext cx="7394638" cy="37170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B00E-43DC-4F9C-8936-57D483B694A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086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8795" y="329899"/>
            <a:ext cx="8911687" cy="128089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Тестирование: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количество выполненных запросов в секунду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704" y="2002536"/>
            <a:ext cx="7345870" cy="361734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B00E-43DC-4F9C-8936-57D483B694A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190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0634" y="329899"/>
            <a:ext cx="8911687" cy="1280890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Перспективы развития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311579" y="1361616"/>
            <a:ext cx="97819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Повышение производительности и удобства пользования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Расширение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предметной области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или перепрофилирование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на другие сферы жизни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общества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Увеличение количества выполняемых функций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B00E-43DC-4F9C-8936-57D483B694A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638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4412" y="244555"/>
            <a:ext cx="8911687" cy="1280890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Подведение итогов</a:t>
            </a:r>
            <a:endParaRPr lang="ru-RU" sz="4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4412" y="1525445"/>
            <a:ext cx="98916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Решены все поставленные задачи: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Исследована предметная область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Разработан комплекс моделей проектируемой системы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Система реализована в виде динамического веб-сайта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Проведено тестирование реализованной системы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Проанализированы перспективы развития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B00E-43DC-4F9C-8936-57D483B694A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56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B00E-43DC-4F9C-8936-57D483B694AE}" type="slidenum">
              <a:rPr lang="ru-RU" smtClean="0"/>
              <a:t>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780032" y="200903"/>
            <a:ext cx="83880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 и предмет</a:t>
            </a:r>
            <a:endParaRPr lang="ru-RU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311578" y="1318022"/>
            <a:ext cx="105390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Объект исследования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– распределенные информационные системы поддержки мультимедийных картотек с удаленным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доступом.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Предмет исследования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– программное и информационное обеспечение автоматизированной информационной системы управления мультимедийными картотеками.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39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75106" y="329899"/>
            <a:ext cx="8911687" cy="1280890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  <a:endParaRPr lang="ru-RU" sz="4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1579" y="1152907"/>
            <a:ext cx="99949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последнее время прослеживается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тенденция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повышения популярности веб-ресурсов и облачных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сервисов. </a:t>
            </a:r>
          </a:p>
          <a:p>
            <a:pPr algn="just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Широкое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распространение как в «настольных» приложениях, так и в различных веб-ресурсах получили реляционные базы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данных.</a:t>
            </a:r>
          </a:p>
          <a:p>
            <a:pPr algn="just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На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данном этапе развития общества с учетом столь стремительного развития сети Интернет, разработка веб-приложений и сайтов, способных работать с базами данных, является актуальным и востребованным процессом во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многих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предметных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областях.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B00E-43DC-4F9C-8936-57D483B694A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84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B00E-43DC-4F9C-8936-57D483B694AE}" type="slidenum">
              <a:rPr lang="ru-RU" smtClean="0"/>
              <a:t>4</a:t>
            </a:fld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875106" y="329899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40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  <a:endParaRPr lang="ru-RU" sz="4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75106" y="1610789"/>
            <a:ext cx="8912352" cy="389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Высокая популярность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веб-ресурсов и облачных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сервисов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Широкое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распространение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реляционные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базы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Неупорядоченность музыкальных композиций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Ошибочные данные о музыкальных композициях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69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1000" y="329899"/>
            <a:ext cx="8911687" cy="1280890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endParaRPr lang="ru-RU" sz="4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2443" y="1610789"/>
            <a:ext cx="9448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8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обеспечение технологической поддержки процессов формирования и использования мультимедийной картотеки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 повседневной, учебной и профессиональной деятельности различных групп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пользователей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B00E-43DC-4F9C-8936-57D483B694A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55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824" y="329899"/>
            <a:ext cx="8911687" cy="1280890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endParaRPr lang="ru-RU" sz="4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1579" y="1610789"/>
            <a:ext cx="8940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Исследовать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предметную область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Разработать комплекс моделей проектируемой системы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Реализовать систему в виде динамического веб-сайта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Провести тестирование реализованной системы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Проанализировать перспективы развития 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B00E-43DC-4F9C-8936-57D483B694A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869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3124" y="329899"/>
            <a:ext cx="10119776" cy="1280890"/>
          </a:xfrm>
        </p:spPr>
        <p:txBody>
          <a:bodyPr>
            <a:noAutofit/>
          </a:bodyPr>
          <a:lstStyle/>
          <a:p>
            <a:r>
              <a:rPr lang="ru-RU" sz="4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Функции </a:t>
            </a:r>
            <a:r>
              <a:rPr lang="ru-RU" sz="4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создаваемой </a:t>
            </a:r>
            <a:r>
              <a:rPr lang="ru-RU" sz="4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системы</a:t>
            </a:r>
            <a:endParaRPr lang="ru-RU" sz="4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3124" y="1269413"/>
            <a:ext cx="9309100" cy="4536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Работа с учётными данными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пользователей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Хранение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 изменение метаданных музыкальных композиций.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Хранение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изменение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данных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медиатеки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Выполнение поисковых запросов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пользователей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Предоставление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возможности воспроизведения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медиафайлов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B00E-43DC-4F9C-8936-57D483B694A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61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4960" y="253334"/>
            <a:ext cx="10277856" cy="71701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Проектирование: диаграмма модели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IDEF0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60" y="1266825"/>
            <a:ext cx="9210675" cy="493395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B00E-43DC-4F9C-8936-57D483B694A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47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2669" y="329899"/>
            <a:ext cx="9196740" cy="128089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DFD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669" y="1227504"/>
            <a:ext cx="9210675" cy="493395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B00E-43DC-4F9C-8936-57D483B694A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68148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132</TotalTime>
  <Words>272</Words>
  <Application>Microsoft Office PowerPoint</Application>
  <PresentationFormat>Широкоэкранный</PresentationFormat>
  <Paragraphs>78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Calibri</vt:lpstr>
      <vt:lpstr>Century Gothic</vt:lpstr>
      <vt:lpstr>Roboto Slab</vt:lpstr>
      <vt:lpstr>Source Sans Pro</vt:lpstr>
      <vt:lpstr>Wingdings</vt:lpstr>
      <vt:lpstr>Wingdings 3</vt:lpstr>
      <vt:lpstr>Легкий дым</vt:lpstr>
      <vt:lpstr>Презентация PowerPoint</vt:lpstr>
      <vt:lpstr>Презентация PowerPoint</vt:lpstr>
      <vt:lpstr>Актуальность</vt:lpstr>
      <vt:lpstr>Презентация PowerPoint</vt:lpstr>
      <vt:lpstr>Цель</vt:lpstr>
      <vt:lpstr>Задачи</vt:lpstr>
      <vt:lpstr>Функции создаваемой системы</vt:lpstr>
      <vt:lpstr>Проектирование: диаграмма модели IDEF0</vt:lpstr>
      <vt:lpstr>Проектирование: DFD</vt:lpstr>
      <vt:lpstr>Проектирование: диаграмма ERD</vt:lpstr>
      <vt:lpstr>Оценка трудоемкости и сроков создания</vt:lpstr>
      <vt:lpstr>Реализация системы: главная страница</vt:lpstr>
      <vt:lpstr>Реализация системы: личный кабинет</vt:lpstr>
      <vt:lpstr>Реализация системы: администрирование</vt:lpstr>
      <vt:lpstr>Тестирование: время загрузки страницы</vt:lpstr>
      <vt:lpstr>Тестирование: количество выполненных запросов в секунду</vt:lpstr>
      <vt:lpstr>Перспективы развития</vt:lpstr>
      <vt:lpstr>Подведение итогов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Anna</dc:creator>
  <cp:lastModifiedBy>Anna</cp:lastModifiedBy>
  <cp:revision>16</cp:revision>
  <dcterms:created xsi:type="dcterms:W3CDTF">2017-06-13T20:05:47Z</dcterms:created>
  <dcterms:modified xsi:type="dcterms:W3CDTF">2017-06-15T10:28:25Z</dcterms:modified>
</cp:coreProperties>
</file>