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49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04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53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69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5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1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4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7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61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5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7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0AF9-875D-492B-8139-8BD4BBA8E5A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2CB00E-43DC-4F9C-8936-57D483B69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97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3328" y="1011936"/>
            <a:ext cx="791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«Разработка программного и 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информационного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обеспечения 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мультимедийной картотеки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веб-доступом»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8352" y="3759914"/>
            <a:ext cx="510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Сычева А.А., ИДБ-13-12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1232" y="4784343"/>
            <a:ext cx="51694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Font typeface="Source Sans Pro"/>
              <a:buNone/>
            </a:pPr>
            <a:r>
              <a:rPr lang="ru-RU" sz="2800" dirty="0" smtClean="0">
                <a:latin typeface="Arial" panose="020B0604020202020204" pitchFamily="34" charset="0"/>
                <a:ea typeface="Roboto Slab" panose="020B0604020202020204" charset="0"/>
                <a:cs typeface="Arial" panose="020B0604020202020204" pitchFamily="34" charset="0"/>
              </a:rPr>
              <a:t>Руководитель: </a:t>
            </a:r>
          </a:p>
          <a:p>
            <a:pPr>
              <a:spcBef>
                <a:spcPts val="0"/>
              </a:spcBef>
              <a:buFont typeface="Source Sans Pro"/>
              <a:buNone/>
            </a:pPr>
            <a:r>
              <a:rPr lang="ru-RU" sz="2800" dirty="0" smtClean="0">
                <a:latin typeface="Arial" panose="020B0604020202020204" pitchFamily="34" charset="0"/>
                <a:ea typeface="Roboto Slab" panose="020B0604020202020204" charset="0"/>
                <a:cs typeface="Arial" panose="020B0604020202020204" pitchFamily="34" charset="0"/>
              </a:rPr>
              <a:t>Овчинников П.Е., ст. преп.</a:t>
            </a:r>
            <a:endParaRPr lang="en-US" sz="2800" dirty="0" smtClean="0">
              <a:latin typeface="Arial" panose="020B0604020202020204" pitchFamily="34" charset="0"/>
              <a:ea typeface="Roboto Slab" panose="020B060402020202020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6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5372" y="648494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системы: главная страница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04" y="1796542"/>
            <a:ext cx="5511800" cy="463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2220" y="611918"/>
            <a:ext cx="8911687" cy="128089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системы: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личный кабинет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660" y="1621028"/>
            <a:ext cx="5932805" cy="4688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64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0988" y="611918"/>
            <a:ext cx="9428388" cy="128089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системы: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администрирование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493330"/>
            <a:ext cx="5939790" cy="49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6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0988" y="636302"/>
            <a:ext cx="8911687" cy="1280890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Тестирование: время загрузки страницы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12" y="1917192"/>
            <a:ext cx="7394638" cy="3717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408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8796" y="416846"/>
            <a:ext cx="8911687" cy="128089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выполненных запросов в секунду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04" y="2002536"/>
            <a:ext cx="7345870" cy="3617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190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4412" y="550958"/>
            <a:ext cx="8911687" cy="128089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Перспективы развития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105500" y="1831848"/>
            <a:ext cx="9781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Повышение производительности и удобства пользования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Расширение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предметной области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перепрофилирование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 другие сферы жизни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общества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Увеличение количества выполняемых функций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3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4412" y="575342"/>
            <a:ext cx="8911687" cy="128089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Подведение итогов</a:t>
            </a:r>
            <a:endParaRPr lang="ru-RU" sz="4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4412" y="1856232"/>
            <a:ext cx="9891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Решены все поставленные задачи: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Исследована предметная область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 комплекс моделей проектируемой системы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истема реализована в виде динамического веб-сайта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Проведено тестирование реализованной системы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Проанализированы перспективы развития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56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7924" y="522510"/>
            <a:ext cx="8911687" cy="128089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4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3500" y="1663700"/>
            <a:ext cx="9994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последнее время прослеживается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тенденция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повышения популярности веб-ресурсов и облачных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сервисов. </a:t>
            </a:r>
          </a:p>
          <a:p>
            <a:pPr algn="just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Широкое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распространение как в «настольных» приложениях, так и в различных веб-ресурсах получили реляционные базы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данных.</a:t>
            </a:r>
          </a:p>
          <a:p>
            <a:pPr algn="just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На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данном этапе развития общества с учетом столь стремительного развития сети Интернет, разработка веб-приложений и сайтов, способных работать с базами данных, является актуальным и востребованным процессом во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многих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предметных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областях.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4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924" y="573310"/>
            <a:ext cx="8911687" cy="128089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предметная область</a:t>
            </a:r>
            <a:endParaRPr lang="ru-RU" sz="4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1000" y="2171700"/>
            <a:ext cx="9448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8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выполнения выпускной квалификационной работы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технологической поддержки процессов формирования и использования мультимедийной картотеки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800" u="sng" dirty="0">
                <a:latin typeface="Arial" panose="020B0604020202020204" pitchFamily="34" charset="0"/>
                <a:cs typeface="Arial" panose="020B0604020202020204" pitchFamily="34" charset="0"/>
              </a:rPr>
              <a:t>качестве </a:t>
            </a:r>
            <a:r>
              <a:rPr lang="ru-RU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предметной области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была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выбрана разработка мультимедийной распределенной картотеки, в частном случае – музыкальной картотеки</a:t>
            </a:r>
          </a:p>
        </p:txBody>
      </p:sp>
    </p:spTree>
    <p:extLst>
      <p:ext uri="{BB962C8B-B14F-4D97-AF65-F5344CB8AC3E}">
        <p14:creationId xmlns:p14="http://schemas.microsoft.com/office/powerpoint/2010/main" val="209455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824" y="611410"/>
            <a:ext cx="8911687" cy="128089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sz="4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711" y="1765300"/>
            <a:ext cx="8940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Исследовать предметную область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комплекс моделей проектируемой системы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систему в виде динамического веб-сайта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тестирование реализованной системы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перспективы развития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6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3124" y="509810"/>
            <a:ext cx="10119776" cy="1280890"/>
          </a:xfrm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разрабатываемой системы</a:t>
            </a:r>
            <a:endParaRPr lang="ru-RU" sz="4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6100" y="1790700"/>
            <a:ext cx="9309100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Работа с учётными данными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пользователей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 изменение метаданных музыкальных композиций.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изменение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медиатеки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поисковых запросов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пользователей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воспроизведения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медиафайлов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1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4960" y="636302"/>
            <a:ext cx="10277856" cy="71701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Проектирование: диаграмма модели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IDEF0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644777"/>
            <a:ext cx="92106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7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604" y="648494"/>
            <a:ext cx="9196740" cy="128089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69" y="1547241"/>
            <a:ext cx="92106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8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9344" y="624110"/>
            <a:ext cx="9895267" cy="128089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Проектирование: диаграмма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1" y="1905000"/>
            <a:ext cx="6847268" cy="35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604" y="611918"/>
            <a:ext cx="9989220" cy="1280890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трудоемкости и сроков создания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56604" y="1780032"/>
            <a:ext cx="96844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FPA IFPUG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57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выровненных функциональных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точек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2537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строк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программного кода на языках высокого уровня</a:t>
            </a:r>
          </a:p>
          <a:p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COCOMO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II: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11 человеко-месяцев -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общие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трудозатраты проекта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7 месяцев -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ожидаемая продолжительность проекта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07275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207</Words>
  <Application>Microsoft Office PowerPoint</Application>
  <PresentationFormat>Широкоэкранный</PresentationFormat>
  <Paragraphs>54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Roboto Slab</vt:lpstr>
      <vt:lpstr>Source Sans Pro</vt:lpstr>
      <vt:lpstr>Wingdings</vt:lpstr>
      <vt:lpstr>Wingdings 3</vt:lpstr>
      <vt:lpstr>Легкий дым</vt:lpstr>
      <vt:lpstr>Презентация PowerPoint</vt:lpstr>
      <vt:lpstr>Актуальность</vt:lpstr>
      <vt:lpstr>Цель и предметная область</vt:lpstr>
      <vt:lpstr>Задачи</vt:lpstr>
      <vt:lpstr>Функции разрабатываемой системы</vt:lpstr>
      <vt:lpstr>Проектирование: диаграмма модели IDEF0</vt:lpstr>
      <vt:lpstr>Проектирование: DFD</vt:lpstr>
      <vt:lpstr>Проектирование: диаграмма ERD</vt:lpstr>
      <vt:lpstr>Оценка трудоемкости и сроков создания</vt:lpstr>
      <vt:lpstr>Реализация системы: главная страница</vt:lpstr>
      <vt:lpstr>Реализация системы: личный кабинет</vt:lpstr>
      <vt:lpstr>Реализация системы: администрирование</vt:lpstr>
      <vt:lpstr>Тестирование: время загрузки страницы</vt:lpstr>
      <vt:lpstr>Тестирование: количество выполненных запросов в секунду</vt:lpstr>
      <vt:lpstr>Перспективы развития</vt:lpstr>
      <vt:lpstr>Подведение итогов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</dc:creator>
  <cp:lastModifiedBy>Anna</cp:lastModifiedBy>
  <cp:revision>12</cp:revision>
  <dcterms:created xsi:type="dcterms:W3CDTF">2017-06-13T20:05:47Z</dcterms:created>
  <dcterms:modified xsi:type="dcterms:W3CDTF">2017-06-13T21:45:49Z</dcterms:modified>
</cp:coreProperties>
</file>