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A861-F40C-C968-6FB7-65F07E29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0A16C-C439-4D1B-C2EF-66CAFC962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820F-BF1F-4DF4-CBBF-8A7EF06E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50D4-3DC3-77F9-2947-170D4924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70C8-4275-EA72-AD74-82FA829C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6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46B0-83E7-6D93-3642-7290518A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6F4D4-C03D-7C18-4DF4-54173608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0F92-66F4-9F41-6DEB-B291607E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89867-DC49-EC71-67F4-53E66A16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3737-B668-A476-D298-A3CEF6EF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62132-5F22-F63E-CA91-3E9EBD3A1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D47B3-E709-3118-6286-A63B37031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FF7B-03B1-89B7-7FA8-D8D4F320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AE7E-793A-7FA6-E3EE-162AA11B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4454-69DF-404B-BD59-F63C15D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03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BEF4-97F2-C7F7-B35E-8306CB4A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67DC-7AD1-9AAC-D1D2-CFF0FB3C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1250-9611-BBBE-A27F-F05AA973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EA782-0713-6F8B-3D34-08D7C502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AD57-8B6E-3A7C-B431-9781BFDC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5CF3-AE5B-1D9E-DD67-F05EAF3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DA90-DC26-3F83-E99D-1016591F9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9A42-BE6D-274F-F0A0-099EF754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6091-B82E-B60C-5594-9D0E5B89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55E2-F9FB-C921-8936-A8D9224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0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CCF6-F637-465B-64DF-56AF63D5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E3CC-6A2E-BD9B-A996-FC0C80FA8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FC007-920F-DB59-0D2E-15C78A8F1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3E41-9541-D68D-B40F-B7A2A954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CFEAC-1131-2274-E4F6-89146134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8AD9C-4ACA-5B5B-BFCD-A8F69219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4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4525-FFF4-B065-57CD-EF719202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809FC-ED5C-B4CF-317E-B3A03834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7F9F2-AF72-C68F-B37A-4595F3BF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12273-05C0-78B8-8163-CC49F6ED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A3EAF-4930-C462-600F-169D79F78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45A52-7197-BCC3-E953-9BBAD92E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3CD31-79B3-50B8-FE4E-588DB434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13AAD-7594-D4C4-29AC-7B93318C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4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476F-8266-CA5B-9131-ABD04CEA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89122-11E0-5E8B-90B9-8A1609E5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C2AEB-032E-4E20-7AA0-0DA035C8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9AED8-B32A-7523-37E0-CD3E91FE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655B9-3B76-B50D-A7E2-CEF37D32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37F3C-EACF-50A2-9FEA-B2C98DD4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40CAA-F8E3-ED54-8FA1-E8B7A8F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252-68F1-2B9F-C520-F573A910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3E19-83BC-02B1-BDE9-82110A01B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57852-D89E-0E01-62C6-9D2034298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6FCB-7E51-164A-4B08-B0C3C4F0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9074-17D0-CD7F-876D-BD6250F5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5FE76-AA00-11B9-12FC-32190ECD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120D-08A0-B806-DC1C-29C02C08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A050A-BF3A-18B8-2C45-A6CB17F31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51C45-7FA3-EE4E-B31F-A150CE890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88B84-8BD0-19E6-B791-9638D0E7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132FE-69AB-05C4-B1D9-717017D4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9F114-7255-1724-6969-11B927EF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2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ED29B-5C5B-8119-371E-DF6DF5E2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3A5FF-4695-D7D8-BEF7-90683A720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6798-0181-E7DA-32AA-3B6CBC3C4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4D62-6E97-414F-8C6F-8A835E8CF84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B14C-5F86-7C71-408B-781F89E1F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176D-E67D-84D5-A704-637E5965B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F995-A8EF-4B82-A9C9-160629245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FB92-EB45-A295-4FE6-9BD4BD37D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ROAD ACCIDENT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B2E15-D0ED-7733-4ACE-C59D267CA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" y="3620326"/>
            <a:ext cx="9144000" cy="1655762"/>
          </a:xfrm>
        </p:spPr>
        <p:txBody>
          <a:bodyPr/>
          <a:lstStyle/>
          <a:p>
            <a:pPr algn="r"/>
            <a:r>
              <a:rPr lang="en-IN" b="1" dirty="0"/>
              <a:t> </a:t>
            </a:r>
            <a:r>
              <a:rPr lang="en-IN" sz="4600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418553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F57B-3BBA-F739-E6DD-0C2B01A0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Accident Trends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91D2-DD57-F8E8-FECE-5426859A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•Monthly Trends: Identify which months have the highest accident rates to allocate resources accordingly.	</a:t>
            </a:r>
          </a:p>
          <a:p>
            <a:pPr marL="0" indent="0">
              <a:buNone/>
            </a:pPr>
            <a:r>
              <a:rPr lang="en-US" dirty="0"/>
              <a:t>•Day of the Week Analysis: Detect patterns in accidents based on weekdays or weekends to implement targeted safety measures.	</a:t>
            </a:r>
          </a:p>
          <a:p>
            <a:pPr marL="0" indent="0">
              <a:buNone/>
            </a:pPr>
            <a:r>
              <a:rPr lang="en-US" dirty="0"/>
              <a:t>•Seasonal Impact: Assess how different weather conditions affect accident rates.	</a:t>
            </a:r>
          </a:p>
          <a:p>
            <a:pPr marL="0" indent="0">
              <a:buNone/>
            </a:pPr>
            <a:r>
              <a:rPr lang="en-US" dirty="0"/>
              <a:t>•Time-Based Patterns: Identify peak hours for accidents and recommend better traffic control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2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FDC4-C9F1-57AC-1735-9D7042C9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Severity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A631-4CBE-4883-403E-53E25B57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Casualty Classification: Analyze the proportion of serious, fatal, and slight injuries to prioritize interventions.	</a:t>
            </a:r>
          </a:p>
          <a:p>
            <a:r>
              <a:rPr lang="en-US" dirty="0"/>
              <a:t>Urban vs. Rural Impact: Evaluate whether urban or rural areas are more prone to severe accidents and tailor emergency response plans.</a:t>
            </a:r>
          </a:p>
          <a:p>
            <a:r>
              <a:rPr lang="en-US" dirty="0"/>
              <a:t>Speed Factor: Correlate accident severity with vehicle speed to suggest safer speed limits.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60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1B9-0C3D-E96E-7E73-68AB5EF6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Vehicle Type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34D6-8CE7-5D32-310E-615E323B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High-Risk Vehicle Categories: Determine which vehicle types (cars, motorcycles, taxis, etc.) are more involved in accidents.	</a:t>
            </a:r>
          </a:p>
          <a:p>
            <a:r>
              <a:rPr lang="en-IN" dirty="0"/>
              <a:t>Fleet Management: Help transport companies and logistics firms minimize accidents involving commercial vehicles.</a:t>
            </a:r>
          </a:p>
        </p:txBody>
      </p:sp>
    </p:spTree>
    <p:extLst>
      <p:ext uri="{BB962C8B-B14F-4D97-AF65-F5344CB8AC3E}">
        <p14:creationId xmlns:p14="http://schemas.microsoft.com/office/powerpoint/2010/main" val="334870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FAA1-D1EE-9FCA-4ED2-6A4D5CE6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and Road Condition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573A-9290-A684-44FD-659E6F61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Conditions: Identify how rain, fog, and other weather factors contribute to accidents.	</a:t>
            </a:r>
          </a:p>
          <a:p>
            <a:r>
              <a:rPr lang="en-US" dirty="0"/>
              <a:t>Road Surface Conditions: Analyze whether wet, icy, or dry road conditions lead to more crashes.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6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EFA5-69CA-04DD-744A-DAA313D4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 Condition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3357-1BCD-128F-A416-4B5DD55B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vs. Night Accidents: Evaluate whether most accidents occur in daylight or darkness to enhance street lighting in high-risk areas.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E9341-A1B5-7B01-0CAF-29F0E537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5" t="61333" r="17500" b="9931"/>
          <a:stretch/>
        </p:blipFill>
        <p:spPr>
          <a:xfrm>
            <a:off x="3941064" y="3182112"/>
            <a:ext cx="3054096" cy="25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0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F47-8CBC-E775-C7EF-B58C0522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Reduce Road Accidents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ACC6-3B77-72BA-4918-8A852518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Improve road safety infrastructure (better lighting, pedestrian crossings, pothole repairs)	</a:t>
            </a:r>
          </a:p>
          <a:p>
            <a:r>
              <a:rPr lang="en-IN" dirty="0"/>
              <a:t>Enforce stricter traffic laws (speed limits, penalties for violations)	</a:t>
            </a:r>
          </a:p>
          <a:p>
            <a:r>
              <a:rPr lang="en-IN" dirty="0"/>
              <a:t>Driver awareness programs (defensive driving, fatigue prevention)	</a:t>
            </a:r>
          </a:p>
          <a:p>
            <a:r>
              <a:rPr lang="en-IN" dirty="0"/>
              <a:t>Implement Intelligent Transport Systems (real-time traffic monitoring, smart road signs)	</a:t>
            </a:r>
          </a:p>
          <a:p>
            <a:r>
              <a:rPr lang="en-IN" dirty="0"/>
              <a:t>Optimize emergency response (faster ambulance services, medical </a:t>
            </a:r>
            <a:r>
              <a:rPr lang="en-IN" dirty="0" err="1"/>
              <a:t>centers</a:t>
            </a:r>
            <a:r>
              <a:rPr lang="en-IN" dirty="0"/>
              <a:t> near accident zones)</a:t>
            </a:r>
          </a:p>
        </p:txBody>
      </p:sp>
    </p:spTree>
    <p:extLst>
      <p:ext uri="{BB962C8B-B14F-4D97-AF65-F5344CB8AC3E}">
        <p14:creationId xmlns:p14="http://schemas.microsoft.com/office/powerpoint/2010/main" val="30880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209A-3856-F6A4-D52B-B56A54E8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2808287"/>
            <a:ext cx="10515600" cy="1241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Bernard MT Condensed" panose="02050806060905020404" pitchFamily="18" charset="0"/>
              </a:rPr>
              <a:t>THANK YOU </a:t>
            </a:r>
            <a:endParaRPr lang="en-IN" sz="4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Bernard MT Condensed</vt:lpstr>
      <vt:lpstr>Calibri</vt:lpstr>
      <vt:lpstr>Calibri Light</vt:lpstr>
      <vt:lpstr>Office Theme</vt:lpstr>
      <vt:lpstr>ROAD ACCIDENT ANALYSIS</vt:lpstr>
      <vt:lpstr>Accident Trends Analysis</vt:lpstr>
      <vt:lpstr> Severity Analysis</vt:lpstr>
      <vt:lpstr>Vehicle Type Analysis</vt:lpstr>
      <vt:lpstr>Environmental and Road Condition Analysis</vt:lpstr>
      <vt:lpstr>Light Condition Impact</vt:lpstr>
      <vt:lpstr>Solutions to Reduce Road Accidents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Mothilragav M</dc:creator>
  <cp:lastModifiedBy>Mothilragav M</cp:lastModifiedBy>
  <cp:revision>3</cp:revision>
  <dcterms:created xsi:type="dcterms:W3CDTF">2025-02-05T12:51:35Z</dcterms:created>
  <dcterms:modified xsi:type="dcterms:W3CDTF">2025-02-14T01:31:34Z</dcterms:modified>
</cp:coreProperties>
</file>