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smtClean="0">
                <a:solidFill>
                  <a:schemeClr val="accent1"/>
                </a:solidFill>
                <a:latin typeface="Arial" panose="020B0604020202020204" pitchFamily="34" charset="0"/>
                <a:cs typeface="Arial" panose="020B0604020202020204" pitchFamily="34" charset="0"/>
              </a:rPr>
              <a:t>KEYLOGGER </a:t>
            </a:r>
            <a:endParaRPr lang="en-US" sz="4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769441"/>
          </a:xfrm>
          <a:prstGeom prst="rect">
            <a:avLst/>
          </a:prstGeom>
          <a:noFill/>
        </p:spPr>
        <p:txBody>
          <a:bodyPr wrap="square" lIns="91440" tIns="45720" rIns="91440" bIns="45720" rtlCol="0" anchor="t">
            <a:spAutoFit/>
          </a:bodyPr>
          <a:lstStyle/>
          <a:p>
            <a:pPr algn="ctr"/>
            <a:r>
              <a:rPr lang="en-US" sz="4400" b="1" dirty="0" smtClean="0">
                <a:solidFill>
                  <a:schemeClr val="accent1">
                    <a:lumMod val="75000"/>
                  </a:schemeClr>
                </a:solidFill>
                <a:latin typeface="Arial"/>
                <a:cs typeface="Arial"/>
              </a:rPr>
              <a:t>CAPSTONE </a:t>
            </a:r>
            <a:r>
              <a:rPr lang="en-US" sz="44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MOTHIR L</a:t>
            </a:r>
            <a:endParaRPr lang="en-US" sz="2000" b="1" dirty="0" smtClean="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J.K.K.MUNIRAJAH COLLEGE OF TECHNOLOGY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B.TECH –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663</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Tamilselvan M</cp:lastModifiedBy>
  <cp:revision>26</cp:revision>
  <dcterms:created xsi:type="dcterms:W3CDTF">2021-05-26T16:50:10Z</dcterms:created>
  <dcterms:modified xsi:type="dcterms:W3CDTF">2024-03-27T09:23:38Z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