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 Box 4"/>
          <p:cNvSpPr txBox="1"/>
          <p:nvPr/>
        </p:nvSpPr>
        <p:spPr>
          <a:xfrm>
            <a:off x="9300845" y="3764280"/>
            <a:ext cx="4291330" cy="460375"/>
          </a:xfrm>
          <a:prstGeom prst="rect">
            <a:avLst/>
          </a:prstGeom>
          <a:noFill/>
        </p:spPr>
        <p:txBody>
          <a:bodyPr wrap="square" rtlCol="0">
            <a:spAutoFit/>
          </a:bodyPr>
          <a:p>
            <a:r>
              <a:rPr lang="en-US" sz="2400" b="1"/>
              <a:t>PRESENTED  BY</a:t>
            </a:r>
            <a:endParaRPr lang="en-US" sz="2400" b="1"/>
          </a:p>
        </p:txBody>
      </p:sp>
      <p:sp>
        <p:nvSpPr>
          <p:cNvPr id="6" name="Text Box 5"/>
          <p:cNvSpPr txBox="1"/>
          <p:nvPr/>
        </p:nvSpPr>
        <p:spPr>
          <a:xfrm>
            <a:off x="9820275" y="4364355"/>
            <a:ext cx="4064000" cy="460375"/>
          </a:xfrm>
          <a:prstGeom prst="rect">
            <a:avLst/>
          </a:prstGeom>
          <a:noFill/>
        </p:spPr>
        <p:txBody>
          <a:bodyPr wrap="square" rtlCol="0">
            <a:spAutoFit/>
          </a:bodyPr>
          <a:p>
            <a:r>
              <a:rPr lang="en-US" sz="2400"/>
              <a:t>Mothish C</a:t>
            </a:r>
            <a:endParaRPr lang="en-US" sz="2400"/>
          </a:p>
        </p:txBody>
      </p:sp>
      <p:sp>
        <p:nvSpPr>
          <p:cNvPr id="7" name="Text Box 6"/>
          <p:cNvSpPr txBox="1"/>
          <p:nvPr/>
        </p:nvSpPr>
        <p:spPr>
          <a:xfrm>
            <a:off x="8718550" y="5436235"/>
            <a:ext cx="4589145" cy="398780"/>
          </a:xfrm>
          <a:prstGeom prst="rect">
            <a:avLst/>
          </a:prstGeom>
          <a:noFill/>
        </p:spPr>
        <p:txBody>
          <a:bodyPr wrap="square" rtlCol="0">
            <a:spAutoFit/>
          </a:bodyPr>
          <a:p>
            <a:r>
              <a:rPr lang="en-US" sz="2000"/>
              <a:t>SSM College Of Engineering</a:t>
            </a:r>
            <a:endParaRPr lang="en-US" sz="2000"/>
          </a:p>
        </p:txBody>
      </p:sp>
      <p:sp>
        <p:nvSpPr>
          <p:cNvPr id="8" name="Text Box 7"/>
          <p:cNvSpPr txBox="1"/>
          <p:nvPr/>
        </p:nvSpPr>
        <p:spPr>
          <a:xfrm>
            <a:off x="10093960" y="4963795"/>
            <a:ext cx="4064000" cy="368300"/>
          </a:xfrm>
          <a:prstGeom prst="rect">
            <a:avLst/>
          </a:prstGeom>
          <a:noFill/>
        </p:spPr>
        <p:txBody>
          <a:bodyPr wrap="square" rtlCol="0">
            <a:spAutoFit/>
          </a:bodyPr>
          <a:p>
            <a:r>
              <a:rPr lang="en-US"/>
              <a:t>BE/CSE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11489</Words>
  <Application>WPS Presentation</Application>
  <PresentationFormat>Custom</PresentationFormat>
  <Paragraphs>135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Art_mountaineering</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41</cp:revision>
  <dcterms:created xsi:type="dcterms:W3CDTF">2021-05-26T16:50:00Z</dcterms:created>
  <dcterms:modified xsi:type="dcterms:W3CDTF">2024-04-08T09:09:30Z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BAC721CA90BB41BF9079C99F581B4EA7_13</vt:lpwstr>
  </property>
  <property fmtid="{D5CDD505-2E9C-101B-9397-08002B2CF9AE}" pid="4" name="KSOProductBuildVer">
    <vt:lpwstr>1033-12.2.0.13489</vt:lpwstr>
  </property>
</Properties>
</file>