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4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dirty="0" spc="15">
              <a:latin typeface="Algerian" panose="04020705040A02060702" pitchFamily="82" charset="0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3379886"/>
            <a:ext cx="8610600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Baskerville Old Face" panose="02020602080505020303" pitchFamily="18" charset="0"/>
              </a:rPr>
              <a:t>STUDENT NAME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M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O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T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H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I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S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H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 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K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U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M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A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R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.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M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REGISTER NUMBER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312219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0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9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9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DEPARTMENT: 3rd </a:t>
            </a:r>
            <a:r>
              <a:rPr b="1" dirty="0" sz="2000" lang="en-US" err="1">
                <a:latin typeface="Baskerville Old Face" panose="02020602080505020303" pitchFamily="18" charset="0"/>
              </a:rPr>
              <a:t>B.com</a:t>
            </a:r>
            <a:r>
              <a:rPr b="1" dirty="0" sz="2000" lang="en-US">
                <a:latin typeface="Baskerville Old Face" panose="02020602080505020303" pitchFamily="18" charset="0"/>
              </a:rPr>
              <a:t> General (Commerce)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COLLEGE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 err="1">
                <a:latin typeface="Baskerville Old Face" panose="02020602080505020303" pitchFamily="18" charset="0"/>
              </a:rPr>
              <a:t>Aksheyaa</a:t>
            </a:r>
            <a:r>
              <a:rPr b="1" dirty="0" sz="2000" lang="en-US">
                <a:latin typeface="Baskerville Old Face" panose="02020602080505020303" pitchFamily="18" charset="0"/>
              </a:rPr>
              <a:t> college of arts and </a:t>
            </a:r>
            <a:r>
              <a:rPr b="1" dirty="0" sz="2000" lang="en-US" err="1">
                <a:latin typeface="Baskerville Old Face" panose="02020602080505020303" pitchFamily="18" charset="0"/>
              </a:rPr>
              <a:t>science,Puludivakkam</a:t>
            </a:r>
            <a:r>
              <a:rPr b="1" sz="2000" lang="en-US">
                <a:latin typeface="Baskerville Old Face" panose="02020602080505020303" pitchFamily="18" charset="0"/>
              </a:rPr>
              <a:t>.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EMAIL ID: 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m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o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t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h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i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s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h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k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u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m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a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r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4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8</a:t>
            </a:r>
            <a:r>
              <a:rPr b="1" dirty="0" sz="2000" lang="en-US">
                <a:latin typeface="Baskerville Old Face" panose="02020602080505020303" pitchFamily="18" charset="0"/>
              </a:rPr>
              <a:t>@</a:t>
            </a:r>
            <a:r>
              <a:rPr b="1" dirty="0" sz="2000" lang="en-US">
                <a:latin typeface="Baskerville Old Face" panose="02020602080505020303" pitchFamily="18" charset="0"/>
              </a:rPr>
              <a:t>g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l</a:t>
            </a:r>
            <a:r>
              <a:rPr b="1" dirty="0" sz="2000" lang="en-US">
                <a:latin typeface="Baskerville Old Face" panose="02020602080505020303" pitchFamily="18" charset="0"/>
              </a:rPr>
              <a:t>.</a:t>
            </a:r>
            <a:r>
              <a:rPr b="1" dirty="0" sz="2000" lang="en-US">
                <a:latin typeface="Baskerville Old Face" panose="02020602080505020303" pitchFamily="18" charset="0"/>
              </a:rPr>
              <a:t>c</a:t>
            </a:r>
            <a:r>
              <a:rPr b="1" dirty="0" sz="2000" lang="en-US">
                <a:latin typeface="Baskerville Old Face" panose="02020602080505020303" pitchFamily="18" charset="0"/>
              </a:rPr>
              <a:t>o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PHONE NUMBER: </a:t>
            </a:r>
            <a:r>
              <a:rPr b="1" dirty="0" sz="2000" lang="en-US">
                <a:latin typeface="Baskerville Old Face" panose="02020602080505020303" pitchFamily="18" charset="0"/>
              </a:rPr>
              <a:t>6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3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8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0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3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0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1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0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1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4</a:t>
            </a:r>
            <a:endParaRPr altLang="en-US" lang="zh-CN"/>
          </a:p>
          <a:p>
            <a:endParaRPr altLang="en-US" lang="zh-CN"/>
          </a:p>
        </p:txBody>
      </p:sp>
      <p:sp>
        <p:nvSpPr>
          <p:cNvPr id="1048603" name="TextBox 7"/>
          <p:cNvSpPr txBox="1"/>
          <p:nvPr/>
        </p:nvSpPr>
        <p:spPr>
          <a:xfrm>
            <a:off x="4770038" y="2471814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661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5">
                <a:latin typeface="Baskerville Old Face" panose="02020602080505020303" pitchFamily="18" charset="0"/>
                <a:cs typeface="Trebuchet MS"/>
              </a:rPr>
              <a:t>M</a:t>
            </a:r>
            <a:r>
              <a:rPr b="1" dirty="0" sz="4000">
                <a:latin typeface="Baskerville Old Face" panose="02020602080505020303" pitchFamily="18" charset="0"/>
                <a:cs typeface="Trebuchet MS"/>
              </a:rPr>
              <a:t>O</a:t>
            </a:r>
            <a:r>
              <a:rPr b="1" dirty="0" sz="4000" spc="-15">
                <a:latin typeface="Baskerville Old Face" panose="02020602080505020303" pitchFamily="18" charset="0"/>
                <a:cs typeface="Trebuchet MS"/>
              </a:rPr>
              <a:t>D</a:t>
            </a:r>
            <a:r>
              <a:rPr b="1" dirty="0" sz="4000" spc="-35">
                <a:latin typeface="Baskerville Old Face" panose="02020602080505020303" pitchFamily="18" charset="0"/>
                <a:cs typeface="Trebuchet MS"/>
              </a:rPr>
              <a:t>E</a:t>
            </a:r>
            <a:r>
              <a:rPr b="1" dirty="0" sz="4000" spc="-30">
                <a:latin typeface="Baskerville Old Face" panose="02020602080505020303" pitchFamily="18" charset="0"/>
                <a:cs typeface="Trebuchet MS"/>
              </a:rPr>
              <a:t>LL</a:t>
            </a:r>
            <a:r>
              <a:rPr b="1" dirty="0" sz="4000" spc="-5">
                <a:latin typeface="Baskerville Old Face" panose="02020602080505020303" pitchFamily="18" charset="0"/>
                <a:cs typeface="Trebuchet MS"/>
              </a:rPr>
              <a:t>I</a:t>
            </a:r>
            <a:r>
              <a:rPr b="1" dirty="0" sz="4000" spc="30">
                <a:latin typeface="Baskerville Old Face" panose="02020602080505020303" pitchFamily="18" charset="0"/>
                <a:cs typeface="Trebuchet MS"/>
              </a:rPr>
              <a:t>N</a:t>
            </a:r>
            <a:r>
              <a:rPr b="1" dirty="0" sz="4000" spc="5">
                <a:latin typeface="Baskerville Old Face" panose="02020602080505020303" pitchFamily="18" charset="0"/>
                <a:cs typeface="Trebuchet MS"/>
              </a:rPr>
              <a:t>G</a:t>
            </a:r>
            <a:endParaRPr dirty="0" sz="400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714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collection:  Identify data sources from </a:t>
            </a:r>
            <a:r>
              <a:rPr dirty="0" sz="2400" lang="en-US" err="1">
                <a:latin typeface="Baskerville Old Face" panose="02020602080505020303" pitchFamily="18" charset="0"/>
              </a:rPr>
              <a:t>kaggle</a:t>
            </a:r>
            <a:r>
              <a:rPr dirty="0" sz="2400" lang="en-US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dirty="0" sz="2400" lang="en-US" err="1">
                <a:latin typeface="Baskerville Old Face" panose="02020602080505020303" pitchFamily="18" charset="0"/>
              </a:rPr>
              <a:t>barchat</a:t>
            </a:r>
            <a:r>
              <a:rPr dirty="0" sz="2400" lang="en-US">
                <a:latin typeface="Baskerville Old Face" panose="02020602080505020303" pitchFamily="18" charset="0"/>
              </a:rPr>
              <a:t> ,line graph)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latin typeface="Baskerville Old Face" panose="02020602080505020303" pitchFamily="18" charset="0"/>
              </a:rPr>
              <a:t>R</a:t>
            </a:r>
            <a:r>
              <a:rPr dirty="0" sz="4000" spc="-40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S</a:t>
            </a:r>
            <a:r>
              <a:rPr dirty="0" sz="4000" spc="-30">
                <a:latin typeface="Baskerville Old Face" panose="02020602080505020303" pitchFamily="18" charset="0"/>
              </a:rPr>
              <a:t>U</a:t>
            </a:r>
            <a:r>
              <a:rPr dirty="0" sz="4000" spc="-405">
                <a:latin typeface="Baskerville Old Face" panose="02020602080505020303" pitchFamily="18" charset="0"/>
              </a:rPr>
              <a:t>L</a:t>
            </a:r>
            <a:r>
              <a:rPr dirty="0" sz="400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1048694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dirty="0" sz="2400" lang="en-US" err="1">
                <a:latin typeface="Baskerville Old Face" panose="02020602080505020303" pitchFamily="18" charset="0"/>
              </a:rPr>
              <a:t>bigdata</a:t>
            </a:r>
            <a:r>
              <a:rPr dirty="0" sz="2400" lang="en-US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endParaRPr dirty="0" lang="en-US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p>
            <a:r>
              <a:rPr dirty="0" sz="4000" lang="en-US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Glasses as the most balanced distribution of </a:t>
            </a:r>
            <a:r>
              <a:rPr dirty="0" sz="2400" lang="en-US" err="1">
                <a:latin typeface="Baskerville Old Face" panose="02020602080505020303" pitchFamily="18" charset="0"/>
              </a:rPr>
              <a:t>salarys</a:t>
            </a:r>
            <a:r>
              <a:rPr dirty="0" sz="2400" lang="en-US">
                <a:latin typeface="Baskerville Old Face" panose="02020602080505020303" pitchFamily="18" charset="0"/>
              </a:rPr>
              <a:t> across the multiple </a:t>
            </a:r>
            <a:r>
              <a:rPr dirty="0" sz="2400" lang="en-US" err="1">
                <a:latin typeface="Baskerville Old Face" panose="02020602080505020303" pitchFamily="18" charset="0"/>
              </a:rPr>
              <a:t>departmets</a:t>
            </a: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 shows significant investment search engine </a:t>
            </a:r>
            <a:r>
              <a:rPr sz="2400" lang="en-US">
                <a:latin typeface="Baskerville Old Face" panose="02020602080505020303" pitchFamily="18" charset="0"/>
              </a:rPr>
              <a:t>and support .</a:t>
            </a:r>
          </a:p>
          <a:p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spc="-85">
                <a:latin typeface="Baskerville Old Face" panose="02020602080505020303" pitchFamily="18" charset="0"/>
              </a:rPr>
              <a:t> </a:t>
            </a:r>
            <a:r>
              <a:rPr dirty="0" sz="3600" spc="25">
                <a:latin typeface="Baskerville Old Face" panose="02020602080505020303" pitchFamily="18" charset="0"/>
              </a:rPr>
              <a:t>TITLE</a:t>
            </a:r>
            <a:endParaRPr dirty="0" sz="3600">
              <a:latin typeface="Baskerville Old Face" panose="02020602080505020303" pitchFamily="18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036578" y="2642393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dirty="0" sz="2800" lang="en-IN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25">
                <a:latin typeface="Baskerville Old Face" panose="02020602080505020303" pitchFamily="18" charset="0"/>
              </a:rPr>
              <a:t>A</a:t>
            </a:r>
            <a:r>
              <a:rPr dirty="0" sz="4000" spc="-5">
                <a:latin typeface="Baskerville Old Face" panose="02020602080505020303" pitchFamily="18" charset="0"/>
              </a:rPr>
              <a:t>G</a:t>
            </a:r>
            <a:r>
              <a:rPr dirty="0" sz="4000" spc="-35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N</a:t>
            </a:r>
            <a:r>
              <a:rPr dirty="0" sz="400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400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3200" lang="en-IN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083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3600" lang="en-US" spc="-20">
                <a:latin typeface="Baskerville Old Face" panose="02020602080505020303" pitchFamily="18" charset="0"/>
              </a:rPr>
              <a:t>      </a:t>
            </a:r>
            <a:r>
              <a:rPr dirty="0" sz="3600" spc="-20">
                <a:latin typeface="Baskerville Old Face" panose="02020602080505020303" pitchFamily="18" charset="0"/>
              </a:rPr>
              <a:t>P</a:t>
            </a:r>
            <a:r>
              <a:rPr dirty="0" sz="3600" spc="15">
                <a:latin typeface="Baskerville Old Face" panose="02020602080505020303" pitchFamily="18" charset="0"/>
              </a:rPr>
              <a:t>ROB</a:t>
            </a:r>
            <a:r>
              <a:rPr dirty="0" sz="3600" spc="55">
                <a:latin typeface="Baskerville Old Face" panose="02020602080505020303" pitchFamily="18" charset="0"/>
              </a:rPr>
              <a:t>L</a:t>
            </a:r>
            <a:r>
              <a:rPr dirty="0" sz="3600" spc="-20">
                <a:latin typeface="Baskerville Old Face" panose="02020602080505020303" pitchFamily="18" charset="0"/>
              </a:rPr>
              <a:t>E</a:t>
            </a:r>
            <a:r>
              <a:rPr dirty="0" sz="3600" spc="20">
                <a:latin typeface="Baskerville Old Face" panose="02020602080505020303" pitchFamily="18" charset="0"/>
              </a:rPr>
              <a:t>M</a:t>
            </a:r>
            <a:r>
              <a:rPr dirty="0" sz="3600" lang="en-US">
                <a:latin typeface="Baskerville Old Face" panose="02020602080505020303" pitchFamily="18" charset="0"/>
              </a:rPr>
              <a:t> </a:t>
            </a:r>
            <a:r>
              <a:rPr dirty="0" sz="3600" spc="10">
                <a:latin typeface="Baskerville Old Face" panose="02020602080505020303" pitchFamily="18" charset="0"/>
              </a:rPr>
              <a:t>S</a:t>
            </a:r>
            <a:r>
              <a:rPr dirty="0" sz="3600" spc="-370">
                <a:latin typeface="Baskerville Old Face" panose="02020602080505020303" pitchFamily="18" charset="0"/>
              </a:rPr>
              <a:t>T</a:t>
            </a:r>
            <a:r>
              <a:rPr dirty="0" sz="3600" spc="-375">
                <a:latin typeface="Baskerville Old Face" panose="02020602080505020303" pitchFamily="18" charset="0"/>
              </a:rPr>
              <a:t>A</a:t>
            </a:r>
            <a:r>
              <a:rPr dirty="0" sz="3600" spc="15">
                <a:latin typeface="Baskerville Old Face" panose="02020602080505020303" pitchFamily="18" charset="0"/>
              </a:rPr>
              <a:t>T</a:t>
            </a:r>
            <a:r>
              <a:rPr dirty="0" sz="3600" spc="-10">
                <a:latin typeface="Baskerville Old Face" panose="02020602080505020303" pitchFamily="18" charset="0"/>
              </a:rPr>
              <a:t>E</a:t>
            </a:r>
            <a:r>
              <a:rPr dirty="0" sz="3600" spc="-20">
                <a:latin typeface="Baskerville Old Face" panose="02020602080505020303" pitchFamily="18" charset="0"/>
              </a:rPr>
              <a:t>ME</a:t>
            </a:r>
            <a:r>
              <a:rPr dirty="0" sz="3600" spc="10">
                <a:latin typeface="Baskerville Old Face" panose="02020602080505020303" pitchFamily="18" charset="0"/>
              </a:rPr>
              <a:t>NT</a:t>
            </a:r>
            <a:br>
              <a:rPr dirty="0" sz="3600" lang="en-US" spc="10">
                <a:latin typeface="Baskerville Old Face" panose="02020602080505020303" pitchFamily="18" charset="0"/>
              </a:rPr>
            </a:b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54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64008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dirty="0" lang="en-US">
              <a:solidFill>
                <a:schemeClr val="tx1"/>
              </a:solidFill>
            </a:endParaRP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b="1"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algn="l" lvl="3"/>
            <a:endParaRPr b="1"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65100"/>
          </a:xfrm>
        </p:spPr>
        <p:txBody>
          <a:bodyPr/>
          <a:p>
            <a:fld id="{81D60167-4931-47E6-BA6A-407CBD079E47}" type="slidenum">
              <a:rPr lang="en-US" smtClean="0"/>
              <a:t>4</a:t>
            </a:fld>
            <a:endParaRPr dirty="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lang="en-US" spc="5">
                <a:latin typeface="Baskerville Old Face" panose="02020602080505020303" pitchFamily="18" charset="0"/>
              </a:rPr>
              <a:t> </a:t>
            </a:r>
            <a:r>
              <a:rPr dirty="0" sz="3600" spc="-20">
                <a:latin typeface="Baskerville Old Face" panose="02020602080505020303" pitchFamily="18" charset="0"/>
              </a:rPr>
              <a:t>OVERVIEW</a:t>
            </a: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60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54864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Project objective: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Develop a data – driven approach to </a:t>
            </a:r>
            <a:r>
              <a:rPr b="1" dirty="0" sz="2000" lang="en-US" err="1">
                <a:latin typeface="Baskerville Old Face" panose="02020602080505020303" pitchFamily="18" charset="0"/>
              </a:rPr>
              <a:t>analyse</a:t>
            </a:r>
            <a:r>
              <a:rPr b="1" dirty="0" sz="2000" lang="en-US">
                <a:latin typeface="Baskerville Old Face" panose="02020602080505020303" pitchFamily="18" charset="0"/>
              </a:rPr>
              <a:t> and evaluate employee performance 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Scope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b="1" dirty="0" sz="2000" lang="en-US" err="1">
                <a:latin typeface="Baskerville Old Face" panose="02020602080505020303" pitchFamily="18" charset="0"/>
              </a:rPr>
              <a:t>requirments</a:t>
            </a:r>
            <a:r>
              <a:rPr b="1" dirty="0" sz="2000" lang="en-US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4866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Baskerville Old Face" panose="02020602080505020303" pitchFamily="18" charset="0"/>
              </a:rPr>
              <a:t>W</a:t>
            </a:r>
            <a:r>
              <a:rPr dirty="0" sz="3200" spc="-20">
                <a:latin typeface="Baskerville Old Face" panose="02020602080505020303" pitchFamily="18" charset="0"/>
              </a:rPr>
              <a:t>H</a:t>
            </a:r>
            <a:r>
              <a:rPr dirty="0" sz="3200" spc="20">
                <a:latin typeface="Baskerville Old Face" panose="02020602080505020303" pitchFamily="18" charset="0"/>
              </a:rPr>
              <a:t>O</a:t>
            </a:r>
            <a:r>
              <a:rPr dirty="0" sz="3200" spc="-2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AR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T</a:t>
            </a:r>
            <a:r>
              <a:rPr dirty="0" sz="3200" spc="-15">
                <a:latin typeface="Baskerville Old Face" panose="02020602080505020303" pitchFamily="18" charset="0"/>
              </a:rPr>
              <a:t>H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20">
                <a:latin typeface="Baskerville Old Face" panose="02020602080505020303" pitchFamily="18" charset="0"/>
              </a:rPr>
              <a:t>E</a:t>
            </a:r>
            <a:r>
              <a:rPr dirty="0" sz="3200" spc="30">
                <a:latin typeface="Baskerville Old Face" panose="02020602080505020303" pitchFamily="18" charset="0"/>
              </a:rPr>
              <a:t>N</a:t>
            </a:r>
            <a:r>
              <a:rPr dirty="0" sz="3200" spc="15">
                <a:latin typeface="Baskerville Old Face" panose="02020602080505020303" pitchFamily="18" charset="0"/>
              </a:rPr>
              <a:t>D</a:t>
            </a:r>
            <a:r>
              <a:rPr dirty="0" sz="3200" spc="-45">
                <a:latin typeface="Baskerville Old Face" panose="02020602080505020303" pitchFamily="18" charset="0"/>
              </a:rPr>
              <a:t> </a:t>
            </a:r>
            <a:r>
              <a:rPr dirty="0" sz="3200">
                <a:latin typeface="Baskerville Old Face" panose="02020602080505020303" pitchFamily="18" charset="0"/>
              </a:rPr>
              <a:t>U</a:t>
            </a:r>
            <a:r>
              <a:rPr dirty="0" sz="3200" spc="10">
                <a:latin typeface="Baskerville Old Face" panose="02020602080505020303" pitchFamily="18" charset="0"/>
              </a:rPr>
              <a:t>S</a:t>
            </a:r>
            <a:r>
              <a:rPr dirty="0" sz="3200" spc="-25">
                <a:latin typeface="Baskerville Old Face" panose="02020602080505020303" pitchFamily="18" charset="0"/>
              </a:rPr>
              <a:t>E</a:t>
            </a:r>
            <a:r>
              <a:rPr dirty="0" sz="3200" spc="-1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S?</a:t>
            </a:r>
            <a:endParaRPr dirty="0" sz="3200">
              <a:latin typeface="Baskerville Old Face" panose="02020602080505020303" pitchFamily="18" charset="0"/>
            </a:endParaRPr>
          </a:p>
        </p:txBody>
      </p:sp>
      <p:sp>
        <p:nvSpPr>
          <p:cNvPr id="104866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622800"/>
          </a:xfrm>
        </p:spPr>
        <p:txBody>
          <a:bodyPr/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HR DEPARTMENT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MANAGERS AND SUPERVISORS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EMPLOYEES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SENIOR LEADERSHIP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TRAINING AND DEVELOPMENT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COMPENSATIONS AND BENEFITS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b="1" dirty="0" sz="2400" lang="en-US">
              <a:latin typeface="Baskerville Old Face" panose="02020602080505020303" pitchFamily="18" charset="0"/>
            </a:endParaRPr>
          </a:p>
          <a:p>
            <a:pPr lvl="1"/>
            <a:r>
              <a:rPr b="1" dirty="0" sz="2400" lang="en-US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</p:txBody>
      </p:sp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U</a:t>
            </a:r>
            <a:r>
              <a:rPr dirty="0" sz="320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 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  <a:r>
              <a:rPr dirty="0" sz="3200" spc="-345">
                <a:latin typeface="Baskerville Old Face" panose="02020602080505020303" pitchFamily="18" charset="0"/>
              </a:rPr>
              <a:t> 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-5">
                <a:latin typeface="Baskerville Old Face" panose="02020602080505020303" pitchFamily="18" charset="0"/>
              </a:rPr>
              <a:t>N</a:t>
            </a:r>
            <a:r>
              <a:rPr dirty="0" sz="3200">
                <a:latin typeface="Baskerville Old Face" panose="02020602080505020303" pitchFamily="18" charset="0"/>
              </a:rPr>
              <a:t>D</a:t>
            </a:r>
            <a:r>
              <a:rPr dirty="0" sz="3200" spc="35">
                <a:latin typeface="Baskerville Old Face" panose="02020602080505020303" pitchFamily="18" charset="0"/>
              </a:rPr>
              <a:t> 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>
                <a:latin typeface="Baskerville Old Face" panose="02020602080505020303" pitchFamily="18" charset="0"/>
              </a:rPr>
              <a:t>S</a:t>
            </a:r>
            <a:r>
              <a:rPr dirty="0" sz="3200" spc="60">
                <a:latin typeface="Baskerville Old Face" panose="02020602080505020303" pitchFamily="18" charset="0"/>
              </a:rPr>
              <a:t> </a:t>
            </a:r>
            <a:r>
              <a:rPr dirty="0" sz="3200" spc="-295">
                <a:latin typeface="Baskerville Old Face" panose="02020602080505020303" pitchFamily="18" charset="0"/>
              </a:rPr>
              <a:t>V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>
                <a:latin typeface="Baskerville Old Face" panose="02020602080505020303" pitchFamily="18" charset="0"/>
              </a:rPr>
              <a:t>E</a:t>
            </a:r>
            <a:r>
              <a:rPr dirty="0" sz="3200" spc="-65">
                <a:latin typeface="Baskerville Old Face" panose="02020602080505020303" pitchFamily="18" charset="0"/>
              </a:rPr>
              <a:t> 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-30">
                <a:latin typeface="Baskerville Old Face" panose="02020602080505020303" pitchFamily="18" charset="0"/>
              </a:rPr>
              <a:t>R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1048673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38100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 pivot table : summarized and </a:t>
            </a:r>
            <a:r>
              <a:rPr b="1" dirty="0" sz="2000" lang="en-US" err="1">
                <a:latin typeface="Baskerville Old Face" panose="02020602080505020303" pitchFamily="18" charset="0"/>
              </a:rPr>
              <a:t>organsizes</a:t>
            </a:r>
            <a:r>
              <a:rPr b="1" dirty="0" sz="2000" lang="en-US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</p:txBody>
      </p:sp>
      <p:sp>
        <p:nvSpPr>
          <p:cNvPr id="104867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174999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64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lang="en-US" spc="15">
                <a:latin typeface="Baskerville Old Face" panose="02020602080505020303" pitchFamily="18" charset="0"/>
              </a:rPr>
              <a:t>     </a:t>
            </a:r>
            <a:r>
              <a:rPr dirty="0" sz="4000" spc="15">
                <a:latin typeface="Baskerville Old Face" panose="02020602080505020303" pitchFamily="18" charset="0"/>
              </a:rPr>
              <a:t>THE</a:t>
            </a:r>
            <a:r>
              <a:rPr dirty="0" sz="4000" spc="20">
                <a:latin typeface="Baskerville Old Face" panose="02020602080505020303" pitchFamily="18" charset="0"/>
              </a:rPr>
              <a:t> </a:t>
            </a:r>
            <a:r>
              <a:rPr dirty="0" sz="4000" lang="en-US" spc="20">
                <a:latin typeface="Baskerville Old Face" panose="02020602080505020303" pitchFamily="18" charset="0"/>
              </a:rPr>
              <a:t>"</a:t>
            </a:r>
            <a:r>
              <a:rPr dirty="0" sz="4000" spc="10">
                <a:latin typeface="Baskerville Old Face" panose="02020602080505020303" pitchFamily="18" charset="0"/>
              </a:rPr>
              <a:t>WOW</a:t>
            </a:r>
            <a:r>
              <a:rPr dirty="0" sz="4000" lang="en-US" spc="10">
                <a:latin typeface="Baskerville Old Face" panose="02020602080505020303" pitchFamily="18" charset="0"/>
              </a:rPr>
              <a:t>"</a:t>
            </a:r>
            <a:r>
              <a:rPr dirty="0" sz="4000" spc="85">
                <a:latin typeface="Baskerville Old Face" panose="02020602080505020303" pitchFamily="18" charset="0"/>
              </a:rPr>
              <a:t> </a:t>
            </a:r>
            <a:r>
              <a:rPr dirty="0" sz="4000" spc="10">
                <a:latin typeface="Baskerville Old Face" panose="02020602080505020303" pitchFamily="18" charset="0"/>
              </a:rPr>
              <a:t>IN</a:t>
            </a:r>
            <a:r>
              <a:rPr dirty="0" sz="4000" spc="-5">
                <a:latin typeface="Baskerville Old Face" panose="02020602080505020303" pitchFamily="18" charset="0"/>
              </a:rPr>
              <a:t> </a:t>
            </a:r>
            <a:r>
              <a:rPr dirty="0" sz="4000" spc="15">
                <a:latin typeface="Baskerville Old Face" panose="02020602080505020303" pitchFamily="18" charset="0"/>
              </a:rPr>
              <a:t>OUR</a:t>
            </a:r>
            <a:r>
              <a:rPr dirty="0" sz="4000" spc="-10">
                <a:latin typeface="Baskerville Old Face" panose="02020602080505020303" pitchFamily="18" charset="0"/>
              </a:rPr>
              <a:t> </a:t>
            </a:r>
            <a:r>
              <a:rPr dirty="0" sz="4000" spc="20">
                <a:latin typeface="Baskerville Old Face" panose="02020602080505020303" pitchFamily="18" charset="0"/>
              </a:rPr>
              <a:t>SOLUTION</a:t>
            </a:r>
            <a:endParaRPr dirty="0" sz="4000">
              <a:latin typeface="Baskerville Old Face" panose="02020602080505020303" pitchFamily="18" charset="0"/>
            </a:endParaRPr>
          </a:p>
        </p:txBody>
      </p:sp>
      <p:sp>
        <p:nvSpPr>
          <p:cNvPr id="1048682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666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2778457" y="2769603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Praveen Kumar</cp:lastModifiedBy>
  <dcterms:created xsi:type="dcterms:W3CDTF">2024-03-28T06:07:22Z</dcterms:created>
  <dcterms:modified xsi:type="dcterms:W3CDTF">2024-09-27T03:01:55Z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ead3d30ba7124a4f8103fae91668d6ba</vt:lpwstr>
  </property>
</Properties>
</file>