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68" r:id="rId3"/>
    <p:sldId id="269" r:id="rId4"/>
    <p:sldId id="265" r:id="rId5"/>
    <p:sldId id="264" r:id="rId6"/>
    <p:sldId id="267" r:id="rId7"/>
    <p:sldId id="270" r:id="rId8"/>
    <p:sldId id="271" r:id="rId9"/>
    <p:sldId id="266" r:id="rId10"/>
    <p:sldId id="258" r:id="rId11"/>
    <p:sldId id="274" r:id="rId12"/>
    <p:sldId id="275" r:id="rId13"/>
    <p:sldId id="259" r:id="rId14"/>
    <p:sldId id="272" r:id="rId15"/>
    <p:sldId id="273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Project</a:t>
            </a:r>
            <a:r>
              <a:rPr lang="en-US" sz="4000" b="1" baseline="0" dirty="0"/>
              <a:t> management</a:t>
            </a:r>
            <a:endParaRPr lang="en-US" sz="4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4.0512709560404564E-2"/>
          <c:y val="0.17090633202099739"/>
          <c:w val="0.94703873097050106"/>
          <c:h val="0.68498802493438327"/>
        </c:manualLayout>
      </c:layout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User manual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Feuil1!$A$2:$A$23</c:f>
              <c:strCache>
                <c:ptCount val="22"/>
                <c:pt idx="6">
                  <c:v>Sprint 1</c:v>
                </c:pt>
                <c:pt idx="11">
                  <c:v>Sprint 2</c:v>
                </c:pt>
                <c:pt idx="16">
                  <c:v>Sprint 3</c:v>
                </c:pt>
                <c:pt idx="21">
                  <c:v>Sprint 4</c:v>
                </c:pt>
              </c:strCache>
            </c:strRef>
          </c:cat>
          <c:val>
            <c:numRef>
              <c:f>Feuil1!$B$2:$B$23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10</c:v>
                </c:pt>
                <c:pt idx="4">
                  <c:v>18</c:v>
                </c:pt>
                <c:pt idx="5">
                  <c:v>18</c:v>
                </c:pt>
                <c:pt idx="6">
                  <c:v>25</c:v>
                </c:pt>
                <c:pt idx="7">
                  <c:v>25</c:v>
                </c:pt>
                <c:pt idx="8">
                  <c:v>40</c:v>
                </c:pt>
                <c:pt idx="9">
                  <c:v>40</c:v>
                </c:pt>
                <c:pt idx="10">
                  <c:v>50</c:v>
                </c:pt>
                <c:pt idx="11">
                  <c:v>50</c:v>
                </c:pt>
                <c:pt idx="12">
                  <c:v>60</c:v>
                </c:pt>
                <c:pt idx="13">
                  <c:v>60</c:v>
                </c:pt>
                <c:pt idx="14">
                  <c:v>70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80</c:v>
                </c:pt>
                <c:pt idx="19">
                  <c:v>85</c:v>
                </c:pt>
                <c:pt idx="20">
                  <c:v>90</c:v>
                </c:pt>
                <c:pt idx="2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27-4AEF-99D9-E140167FC73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Mockup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Feuil1!$A$2:$A$23</c:f>
              <c:strCache>
                <c:ptCount val="22"/>
                <c:pt idx="6">
                  <c:v>Sprint 1</c:v>
                </c:pt>
                <c:pt idx="11">
                  <c:v>Sprint 2</c:v>
                </c:pt>
                <c:pt idx="16">
                  <c:v>Sprint 3</c:v>
                </c:pt>
                <c:pt idx="21">
                  <c:v>Sprint 4</c:v>
                </c:pt>
              </c:strCache>
            </c:strRef>
          </c:cat>
          <c:val>
            <c:numRef>
              <c:f>Feuil1!$C$2:$C$23</c:f>
              <c:numCache>
                <c:formatCode>General</c:formatCode>
                <c:ptCount val="22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45</c:v>
                </c:pt>
                <c:pt idx="8">
                  <c:v>45</c:v>
                </c:pt>
                <c:pt idx="9">
                  <c:v>55</c:v>
                </c:pt>
                <c:pt idx="10">
                  <c:v>55</c:v>
                </c:pt>
                <c:pt idx="11">
                  <c:v>65</c:v>
                </c:pt>
                <c:pt idx="12">
                  <c:v>65</c:v>
                </c:pt>
                <c:pt idx="13">
                  <c:v>75</c:v>
                </c:pt>
                <c:pt idx="14">
                  <c:v>83</c:v>
                </c:pt>
                <c:pt idx="15">
                  <c:v>90</c:v>
                </c:pt>
                <c:pt idx="16">
                  <c:v>90</c:v>
                </c:pt>
                <c:pt idx="17">
                  <c:v>90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27-4AEF-99D9-E140167FC73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Specification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Feuil1!$A$2:$A$23</c:f>
              <c:strCache>
                <c:ptCount val="22"/>
                <c:pt idx="6">
                  <c:v>Sprint 1</c:v>
                </c:pt>
                <c:pt idx="11">
                  <c:v>Sprint 2</c:v>
                </c:pt>
                <c:pt idx="16">
                  <c:v>Sprint 3</c:v>
                </c:pt>
                <c:pt idx="21">
                  <c:v>Sprint 4</c:v>
                </c:pt>
              </c:strCache>
            </c:strRef>
          </c:cat>
          <c:val>
            <c:numRef>
              <c:f>Feuil1!$D$2:$D$23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25</c:v>
                </c:pt>
                <c:pt idx="11">
                  <c:v>30</c:v>
                </c:pt>
                <c:pt idx="12">
                  <c:v>30</c:v>
                </c:pt>
                <c:pt idx="13">
                  <c:v>35</c:v>
                </c:pt>
                <c:pt idx="14">
                  <c:v>45</c:v>
                </c:pt>
                <c:pt idx="15">
                  <c:v>45</c:v>
                </c:pt>
                <c:pt idx="16">
                  <c:v>60</c:v>
                </c:pt>
                <c:pt idx="17">
                  <c:v>70</c:v>
                </c:pt>
                <c:pt idx="18">
                  <c:v>80</c:v>
                </c:pt>
                <c:pt idx="19">
                  <c:v>85</c:v>
                </c:pt>
                <c:pt idx="20">
                  <c:v>90</c:v>
                </c:pt>
                <c:pt idx="21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27-4AEF-99D9-E140167FC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199120"/>
        <c:axId val="1044200752"/>
      </c:lineChart>
      <c:catAx>
        <c:axId val="104419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44200752"/>
        <c:crosses val="autoZero"/>
        <c:auto val="1"/>
        <c:lblAlgn val="ctr"/>
        <c:lblOffset val="100"/>
        <c:noMultiLvlLbl val="0"/>
      </c:catAx>
      <c:valAx>
        <c:axId val="10442007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44199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57466899039779"/>
          <c:y val="0.10153557888597262"/>
          <c:w val="0.46827444074601537"/>
          <c:h val="5.58718285214348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8E9F2-9B6F-409E-873B-345666E6B71C}" type="doc">
      <dgm:prSet loTypeId="urn:microsoft.com/office/officeart/2005/8/layout/hierarchy2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8FC12C8-31AA-4882-B20D-2F9113C0AA22}">
      <dgm:prSet phldrT="[Texte]"/>
      <dgm:spPr/>
      <dgm:t>
        <a:bodyPr/>
        <a:lstStyle/>
        <a:p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Incomming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alert</a:t>
          </a:r>
          <a:endParaRPr lang="fr-F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8B035F-2F46-48ED-9EAF-67F4865F887E}" type="parTrans" cxnId="{BC2FA2A9-C8F1-4439-B576-E57C9606099C}">
      <dgm:prSet/>
      <dgm:spPr/>
      <dgm:t>
        <a:bodyPr/>
        <a:lstStyle/>
        <a:p>
          <a:endParaRPr lang="fr-FR"/>
        </a:p>
      </dgm:t>
    </dgm:pt>
    <dgm:pt modelId="{067943EA-8079-4396-8B3A-D03AFD6168F7}" type="sibTrans" cxnId="{BC2FA2A9-C8F1-4439-B576-E57C9606099C}">
      <dgm:prSet/>
      <dgm:spPr/>
      <dgm:t>
        <a:bodyPr/>
        <a:lstStyle/>
        <a:p>
          <a:endParaRPr lang="fr-FR"/>
        </a:p>
      </dgm:t>
    </dgm:pt>
    <dgm:pt modelId="{3E548A88-EF19-4AD8-A3EC-C399EC651BEB}">
      <dgm:prSet phldrT="[Texte]"/>
      <dgm:spPr/>
      <dgm:t>
        <a:bodyPr/>
        <a:lstStyle/>
        <a:p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Red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alert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</a:t>
          </a:r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fire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gm:t>
    </dgm:pt>
    <dgm:pt modelId="{29F89995-AB1B-4916-AAA1-1649A30E48FD}" type="parTrans" cxnId="{B899C707-720D-48DF-BDC9-2A4917CDE4A6}">
      <dgm:prSet/>
      <dgm:spPr/>
      <dgm:t>
        <a:bodyPr/>
        <a:lstStyle/>
        <a:p>
          <a:endParaRPr lang="fr-FR"/>
        </a:p>
      </dgm:t>
    </dgm:pt>
    <dgm:pt modelId="{650BF6B4-2EDC-4BC9-BBC5-F995247A9167}" type="sibTrans" cxnId="{B899C707-720D-48DF-BDC9-2A4917CDE4A6}">
      <dgm:prSet/>
      <dgm:spPr/>
      <dgm:t>
        <a:bodyPr/>
        <a:lstStyle/>
        <a:p>
          <a:endParaRPr lang="fr-FR"/>
        </a:p>
      </dgm:t>
    </dgm:pt>
    <dgm:pt modelId="{26058DFE-EE11-436B-86E4-10F7E1F736BD}">
      <dgm:prSet phldrT="[Texte]"/>
      <dgm:spPr/>
      <dgm:t>
        <a:bodyPr/>
        <a:lstStyle/>
        <a:p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FSO and major</a:t>
          </a:r>
        </a:p>
      </dgm:t>
    </dgm:pt>
    <dgm:pt modelId="{1BE875BA-92A6-4C89-8C8E-0547F931EA1D}" type="parTrans" cxnId="{F6ACE81B-E42C-4BB0-90F7-28CCBD955D18}">
      <dgm:prSet/>
      <dgm:spPr/>
      <dgm:t>
        <a:bodyPr/>
        <a:lstStyle/>
        <a:p>
          <a:endParaRPr lang="fr-FR"/>
        </a:p>
      </dgm:t>
    </dgm:pt>
    <dgm:pt modelId="{32D50372-411A-43E8-9321-0E8913D2DDCC}" type="sibTrans" cxnId="{F6ACE81B-E42C-4BB0-90F7-28CCBD955D18}">
      <dgm:prSet/>
      <dgm:spPr/>
      <dgm:t>
        <a:bodyPr/>
        <a:lstStyle/>
        <a:p>
          <a:endParaRPr lang="fr-FR"/>
        </a:p>
      </dgm:t>
    </dgm:pt>
    <dgm:pt modelId="{82D3936D-BD7F-4D12-8FC1-FBAFADEB9733}">
      <dgm:prSet phldrT="[Texte]"/>
      <dgm:spPr/>
      <dgm:t>
        <a:bodyPr/>
        <a:lstStyle/>
        <a:p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Orange </a:t>
          </a:r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alert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(to </a:t>
          </a:r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checked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gm:t>
    </dgm:pt>
    <dgm:pt modelId="{00E4CD19-9B29-4E70-8E07-2100DE2347F1}" type="parTrans" cxnId="{DCEF1307-B6CC-4AFA-9014-79409ABF9CD2}">
      <dgm:prSet/>
      <dgm:spPr>
        <a:ln>
          <a:solidFill>
            <a:schemeClr val="dk1">
              <a:shade val="60000"/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fr-FR"/>
        </a:p>
      </dgm:t>
    </dgm:pt>
    <dgm:pt modelId="{6E44976F-A48A-40D4-8064-13BA36DC523A}" type="sibTrans" cxnId="{DCEF1307-B6CC-4AFA-9014-79409ABF9CD2}">
      <dgm:prSet/>
      <dgm:spPr/>
      <dgm:t>
        <a:bodyPr/>
        <a:lstStyle/>
        <a:p>
          <a:endParaRPr lang="fr-FR"/>
        </a:p>
      </dgm:t>
    </dgm:pt>
    <dgm:pt modelId="{BF4AF332-E4B2-4CB0-812D-D2B39D70768F}">
      <dgm:prSet phldrT="[Texte]"/>
      <dgm:spPr/>
      <dgm:t>
        <a:bodyPr/>
        <a:lstStyle/>
        <a:p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Deleted</a:t>
          </a:r>
          <a:endParaRPr lang="fr-F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71A6BAE-FAB8-48FB-8934-9359B8CB9C66}" type="parTrans" cxnId="{70BB7E38-4F26-4B0D-96BA-32C51D0D50C5}">
      <dgm:prSet/>
      <dgm:spPr/>
      <dgm:t>
        <a:bodyPr/>
        <a:lstStyle/>
        <a:p>
          <a:endParaRPr lang="fr-FR"/>
        </a:p>
      </dgm:t>
    </dgm:pt>
    <dgm:pt modelId="{0D985D13-B02B-4412-BD0D-A8D2A0F4DDDB}" type="sibTrans" cxnId="{70BB7E38-4F26-4B0D-96BA-32C51D0D50C5}">
      <dgm:prSet/>
      <dgm:spPr/>
      <dgm:t>
        <a:bodyPr/>
        <a:lstStyle/>
        <a:p>
          <a:endParaRPr lang="fr-FR"/>
        </a:p>
      </dgm:t>
    </dgm:pt>
    <dgm:pt modelId="{AF0D035D-4383-4BAA-AF65-B1ADC7C11669}">
      <dgm:prSet phldrT="[Texte]"/>
      <dgm:spPr/>
      <dgm:t>
        <a:bodyPr/>
        <a:lstStyle/>
        <a:p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Red</a:t>
          </a:r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alert</a:t>
          </a:r>
          <a:endParaRPr lang="fr-F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8AE43B-458F-4F08-8C9C-914B8EAFAE89}" type="parTrans" cxnId="{C5040785-06EA-4752-B64D-D089A2A11CB7}">
      <dgm:prSet/>
      <dgm:spPr/>
      <dgm:t>
        <a:bodyPr/>
        <a:lstStyle/>
        <a:p>
          <a:endParaRPr lang="fr-FR"/>
        </a:p>
      </dgm:t>
    </dgm:pt>
    <dgm:pt modelId="{45FD4F26-299F-4B54-AFBA-4C818E91AF7F}" type="sibTrans" cxnId="{C5040785-06EA-4752-B64D-D089A2A11CB7}">
      <dgm:prSet/>
      <dgm:spPr/>
      <dgm:t>
        <a:bodyPr/>
        <a:lstStyle/>
        <a:p>
          <a:endParaRPr lang="fr-FR"/>
        </a:p>
      </dgm:t>
    </dgm:pt>
    <dgm:pt modelId="{8CADDA1B-3704-4031-AE5A-38242D04604A}" type="pres">
      <dgm:prSet presAssocID="{C5C8E9F2-9B6F-409E-873B-345666E6B7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A08A37-E0F6-4947-9564-798F2F984C8B}" type="pres">
      <dgm:prSet presAssocID="{D8FC12C8-31AA-4882-B20D-2F9113C0AA22}" presName="root1" presStyleCnt="0"/>
      <dgm:spPr/>
    </dgm:pt>
    <dgm:pt modelId="{77D88BF2-C654-44CB-B50C-F20FF53EC399}" type="pres">
      <dgm:prSet presAssocID="{D8FC12C8-31AA-4882-B20D-2F9113C0AA22}" presName="LevelOneTextNode" presStyleLbl="node0" presStyleIdx="0" presStyleCnt="1" custScaleX="51618" custScaleY="42719">
        <dgm:presLayoutVars>
          <dgm:chPref val="3"/>
        </dgm:presLayoutVars>
      </dgm:prSet>
      <dgm:spPr/>
    </dgm:pt>
    <dgm:pt modelId="{6D4D6319-81C2-460C-8858-5485CCBBB539}" type="pres">
      <dgm:prSet presAssocID="{D8FC12C8-31AA-4882-B20D-2F9113C0AA22}" presName="level2hierChild" presStyleCnt="0"/>
      <dgm:spPr/>
    </dgm:pt>
    <dgm:pt modelId="{4FBCBDB5-C524-4997-AF33-2FBB88599DF8}" type="pres">
      <dgm:prSet presAssocID="{29F89995-AB1B-4916-AAA1-1649A30E48FD}" presName="conn2-1" presStyleLbl="parChTrans1D2" presStyleIdx="0" presStyleCnt="2"/>
      <dgm:spPr/>
    </dgm:pt>
    <dgm:pt modelId="{49357E71-F084-4B03-9ED5-DE2D48900CC6}" type="pres">
      <dgm:prSet presAssocID="{29F89995-AB1B-4916-AAA1-1649A30E48FD}" presName="connTx" presStyleLbl="parChTrans1D2" presStyleIdx="0" presStyleCnt="2"/>
      <dgm:spPr/>
    </dgm:pt>
    <dgm:pt modelId="{E5DF9C1F-4B0D-438B-A663-3CB8FCC0A84C}" type="pres">
      <dgm:prSet presAssocID="{3E548A88-EF19-4AD8-A3EC-C399EC651BEB}" presName="root2" presStyleCnt="0"/>
      <dgm:spPr/>
    </dgm:pt>
    <dgm:pt modelId="{23066350-705D-420A-B2D8-4C90AED630C7}" type="pres">
      <dgm:prSet presAssocID="{3E548A88-EF19-4AD8-A3EC-C399EC651BEB}" presName="LevelTwoTextNode" presStyleLbl="node2" presStyleIdx="0" presStyleCnt="2" custScaleX="51618" custScaleY="42719">
        <dgm:presLayoutVars>
          <dgm:chPref val="3"/>
        </dgm:presLayoutVars>
      </dgm:prSet>
      <dgm:spPr/>
    </dgm:pt>
    <dgm:pt modelId="{1E5CCE29-2DB8-4411-84B7-79208340F654}" type="pres">
      <dgm:prSet presAssocID="{3E548A88-EF19-4AD8-A3EC-C399EC651BEB}" presName="level3hierChild" presStyleCnt="0"/>
      <dgm:spPr/>
    </dgm:pt>
    <dgm:pt modelId="{69580723-76F0-492A-BDE9-0104BB599640}" type="pres">
      <dgm:prSet presAssocID="{1BE875BA-92A6-4C89-8C8E-0547F931EA1D}" presName="conn2-1" presStyleLbl="parChTrans1D3" presStyleIdx="0" presStyleCnt="3"/>
      <dgm:spPr/>
    </dgm:pt>
    <dgm:pt modelId="{2438D490-FA71-4A8B-8EE2-6B641B5B7A00}" type="pres">
      <dgm:prSet presAssocID="{1BE875BA-92A6-4C89-8C8E-0547F931EA1D}" presName="connTx" presStyleLbl="parChTrans1D3" presStyleIdx="0" presStyleCnt="3"/>
      <dgm:spPr/>
    </dgm:pt>
    <dgm:pt modelId="{A4BC2740-14BC-449E-9775-4DBB789357D8}" type="pres">
      <dgm:prSet presAssocID="{26058DFE-EE11-436B-86E4-10F7E1F736BD}" presName="root2" presStyleCnt="0"/>
      <dgm:spPr/>
    </dgm:pt>
    <dgm:pt modelId="{CD156626-2024-49B7-AB04-680959AC754E}" type="pres">
      <dgm:prSet presAssocID="{26058DFE-EE11-436B-86E4-10F7E1F736BD}" presName="LevelTwoTextNode" presStyleLbl="node3" presStyleIdx="0" presStyleCnt="3" custScaleX="51618" custScaleY="42719">
        <dgm:presLayoutVars>
          <dgm:chPref val="3"/>
        </dgm:presLayoutVars>
      </dgm:prSet>
      <dgm:spPr/>
    </dgm:pt>
    <dgm:pt modelId="{830BC967-C570-4C55-8936-9528686B76C7}" type="pres">
      <dgm:prSet presAssocID="{26058DFE-EE11-436B-86E4-10F7E1F736BD}" presName="level3hierChild" presStyleCnt="0"/>
      <dgm:spPr/>
    </dgm:pt>
    <dgm:pt modelId="{1B48BA7E-4EA2-493F-8414-08240C974015}" type="pres">
      <dgm:prSet presAssocID="{00E4CD19-9B29-4E70-8E07-2100DE2347F1}" presName="conn2-1" presStyleLbl="parChTrans1D2" presStyleIdx="1" presStyleCnt="2"/>
      <dgm:spPr/>
    </dgm:pt>
    <dgm:pt modelId="{70060F27-9A89-4B73-B007-7FE024EF3665}" type="pres">
      <dgm:prSet presAssocID="{00E4CD19-9B29-4E70-8E07-2100DE2347F1}" presName="connTx" presStyleLbl="parChTrans1D2" presStyleIdx="1" presStyleCnt="2"/>
      <dgm:spPr/>
    </dgm:pt>
    <dgm:pt modelId="{FCDCB926-E1E8-43F1-B589-493A73123C56}" type="pres">
      <dgm:prSet presAssocID="{82D3936D-BD7F-4D12-8FC1-FBAFADEB9733}" presName="root2" presStyleCnt="0"/>
      <dgm:spPr/>
    </dgm:pt>
    <dgm:pt modelId="{435EA529-80EB-4860-9F26-331FF414239E}" type="pres">
      <dgm:prSet presAssocID="{82D3936D-BD7F-4D12-8FC1-FBAFADEB9733}" presName="LevelTwoTextNode" presStyleLbl="node2" presStyleIdx="1" presStyleCnt="2" custScaleX="51618" custScaleY="42719">
        <dgm:presLayoutVars>
          <dgm:chPref val="3"/>
        </dgm:presLayoutVars>
      </dgm:prSet>
      <dgm:spPr/>
    </dgm:pt>
    <dgm:pt modelId="{65D1F743-CE87-4A65-A4CC-B7D826DC933C}" type="pres">
      <dgm:prSet presAssocID="{82D3936D-BD7F-4D12-8FC1-FBAFADEB9733}" presName="level3hierChild" presStyleCnt="0"/>
      <dgm:spPr/>
    </dgm:pt>
    <dgm:pt modelId="{DC7C7577-73DC-426F-BA27-EDB02AD0B25A}" type="pres">
      <dgm:prSet presAssocID="{598AE43B-458F-4F08-8C9C-914B8EAFAE89}" presName="conn2-1" presStyleLbl="parChTrans1D3" presStyleIdx="1" presStyleCnt="3"/>
      <dgm:spPr/>
    </dgm:pt>
    <dgm:pt modelId="{577B725C-9ADA-4E2C-AF1B-5387F7DF893A}" type="pres">
      <dgm:prSet presAssocID="{598AE43B-458F-4F08-8C9C-914B8EAFAE89}" presName="connTx" presStyleLbl="parChTrans1D3" presStyleIdx="1" presStyleCnt="3"/>
      <dgm:spPr/>
    </dgm:pt>
    <dgm:pt modelId="{271582B0-A55D-426F-8201-82C8D44E3A36}" type="pres">
      <dgm:prSet presAssocID="{AF0D035D-4383-4BAA-AF65-B1ADC7C11669}" presName="root2" presStyleCnt="0"/>
      <dgm:spPr/>
    </dgm:pt>
    <dgm:pt modelId="{FCF4A963-6201-4F36-909D-6671E1F5435F}" type="pres">
      <dgm:prSet presAssocID="{AF0D035D-4383-4BAA-AF65-B1ADC7C11669}" presName="LevelTwoTextNode" presStyleLbl="node3" presStyleIdx="1" presStyleCnt="3" custScaleX="51618" custScaleY="42719">
        <dgm:presLayoutVars>
          <dgm:chPref val="3"/>
        </dgm:presLayoutVars>
      </dgm:prSet>
      <dgm:spPr/>
    </dgm:pt>
    <dgm:pt modelId="{F4C1C096-8628-4C4E-B6EE-66ED3BCD87A1}" type="pres">
      <dgm:prSet presAssocID="{AF0D035D-4383-4BAA-AF65-B1ADC7C11669}" presName="level3hierChild" presStyleCnt="0"/>
      <dgm:spPr/>
    </dgm:pt>
    <dgm:pt modelId="{2E5C08A8-C67C-4E76-A3FC-764EBA396BB9}" type="pres">
      <dgm:prSet presAssocID="{371A6BAE-FAB8-48FB-8934-9359B8CB9C66}" presName="conn2-1" presStyleLbl="parChTrans1D3" presStyleIdx="2" presStyleCnt="3"/>
      <dgm:spPr/>
    </dgm:pt>
    <dgm:pt modelId="{D9365F21-6B84-4DFD-8E7E-C6236C3D8678}" type="pres">
      <dgm:prSet presAssocID="{371A6BAE-FAB8-48FB-8934-9359B8CB9C66}" presName="connTx" presStyleLbl="parChTrans1D3" presStyleIdx="2" presStyleCnt="3"/>
      <dgm:spPr/>
    </dgm:pt>
    <dgm:pt modelId="{913FACF7-7417-43FD-8CC8-5A372BF6783C}" type="pres">
      <dgm:prSet presAssocID="{BF4AF332-E4B2-4CB0-812D-D2B39D70768F}" presName="root2" presStyleCnt="0"/>
      <dgm:spPr/>
    </dgm:pt>
    <dgm:pt modelId="{6F964924-B27C-4CAF-98D0-409D1A5B84DA}" type="pres">
      <dgm:prSet presAssocID="{BF4AF332-E4B2-4CB0-812D-D2B39D70768F}" presName="LevelTwoTextNode" presStyleLbl="node3" presStyleIdx="2" presStyleCnt="3" custScaleX="51618" custScaleY="42719">
        <dgm:presLayoutVars>
          <dgm:chPref val="3"/>
        </dgm:presLayoutVars>
      </dgm:prSet>
      <dgm:spPr/>
    </dgm:pt>
    <dgm:pt modelId="{488950DE-0A4D-436A-A63C-7CDAE4A9DF38}" type="pres">
      <dgm:prSet presAssocID="{BF4AF332-E4B2-4CB0-812D-D2B39D70768F}" presName="level3hierChild" presStyleCnt="0"/>
      <dgm:spPr/>
    </dgm:pt>
  </dgm:ptLst>
  <dgm:cxnLst>
    <dgm:cxn modelId="{BC2FA2A9-C8F1-4439-B576-E57C9606099C}" srcId="{C5C8E9F2-9B6F-409E-873B-345666E6B71C}" destId="{D8FC12C8-31AA-4882-B20D-2F9113C0AA22}" srcOrd="0" destOrd="0" parTransId="{A58B035F-2F46-48ED-9EAF-67F4865F887E}" sibTransId="{067943EA-8079-4396-8B3A-D03AFD6168F7}"/>
    <dgm:cxn modelId="{660565F1-8A70-4139-B3D4-8262673E101B}" type="presOf" srcId="{29F89995-AB1B-4916-AAA1-1649A30E48FD}" destId="{49357E71-F084-4B03-9ED5-DE2D48900CC6}" srcOrd="1" destOrd="0" presId="urn:microsoft.com/office/officeart/2005/8/layout/hierarchy2"/>
    <dgm:cxn modelId="{F6ACE81B-E42C-4BB0-90F7-28CCBD955D18}" srcId="{3E548A88-EF19-4AD8-A3EC-C399EC651BEB}" destId="{26058DFE-EE11-436B-86E4-10F7E1F736BD}" srcOrd="0" destOrd="0" parTransId="{1BE875BA-92A6-4C89-8C8E-0547F931EA1D}" sibTransId="{32D50372-411A-43E8-9321-0E8913D2DDCC}"/>
    <dgm:cxn modelId="{69F8ABA5-DD98-41EA-9EF1-94A1F17B675E}" type="presOf" srcId="{598AE43B-458F-4F08-8C9C-914B8EAFAE89}" destId="{DC7C7577-73DC-426F-BA27-EDB02AD0B25A}" srcOrd="0" destOrd="0" presId="urn:microsoft.com/office/officeart/2005/8/layout/hierarchy2"/>
    <dgm:cxn modelId="{1735B188-EA60-468E-81A7-1A77EAEDC0FF}" type="presOf" srcId="{AF0D035D-4383-4BAA-AF65-B1ADC7C11669}" destId="{FCF4A963-6201-4F36-909D-6671E1F5435F}" srcOrd="0" destOrd="0" presId="urn:microsoft.com/office/officeart/2005/8/layout/hierarchy2"/>
    <dgm:cxn modelId="{C5040785-06EA-4752-B64D-D089A2A11CB7}" srcId="{82D3936D-BD7F-4D12-8FC1-FBAFADEB9733}" destId="{AF0D035D-4383-4BAA-AF65-B1ADC7C11669}" srcOrd="0" destOrd="0" parTransId="{598AE43B-458F-4F08-8C9C-914B8EAFAE89}" sibTransId="{45FD4F26-299F-4B54-AFBA-4C818E91AF7F}"/>
    <dgm:cxn modelId="{1850A325-C701-4B69-8FDE-1D42C1E93228}" type="presOf" srcId="{C5C8E9F2-9B6F-409E-873B-345666E6B71C}" destId="{8CADDA1B-3704-4031-AE5A-38242D04604A}" srcOrd="0" destOrd="0" presId="urn:microsoft.com/office/officeart/2005/8/layout/hierarchy2"/>
    <dgm:cxn modelId="{E2F38EF1-5871-4899-89D2-CAA3D7810099}" type="presOf" srcId="{3E548A88-EF19-4AD8-A3EC-C399EC651BEB}" destId="{23066350-705D-420A-B2D8-4C90AED630C7}" srcOrd="0" destOrd="0" presId="urn:microsoft.com/office/officeart/2005/8/layout/hierarchy2"/>
    <dgm:cxn modelId="{F0D1386B-119C-4A7D-9360-D2D19EB548CF}" type="presOf" srcId="{00E4CD19-9B29-4E70-8E07-2100DE2347F1}" destId="{1B48BA7E-4EA2-493F-8414-08240C974015}" srcOrd="0" destOrd="0" presId="urn:microsoft.com/office/officeart/2005/8/layout/hierarchy2"/>
    <dgm:cxn modelId="{32452249-55CF-45E0-A320-BBB2716255F5}" type="presOf" srcId="{1BE875BA-92A6-4C89-8C8E-0547F931EA1D}" destId="{69580723-76F0-492A-BDE9-0104BB599640}" srcOrd="0" destOrd="0" presId="urn:microsoft.com/office/officeart/2005/8/layout/hierarchy2"/>
    <dgm:cxn modelId="{B899C707-720D-48DF-BDC9-2A4917CDE4A6}" srcId="{D8FC12C8-31AA-4882-B20D-2F9113C0AA22}" destId="{3E548A88-EF19-4AD8-A3EC-C399EC651BEB}" srcOrd="0" destOrd="0" parTransId="{29F89995-AB1B-4916-AAA1-1649A30E48FD}" sibTransId="{650BF6B4-2EDC-4BC9-BBC5-F995247A9167}"/>
    <dgm:cxn modelId="{DCEF1307-B6CC-4AFA-9014-79409ABF9CD2}" srcId="{D8FC12C8-31AA-4882-B20D-2F9113C0AA22}" destId="{82D3936D-BD7F-4D12-8FC1-FBAFADEB9733}" srcOrd="1" destOrd="0" parTransId="{00E4CD19-9B29-4E70-8E07-2100DE2347F1}" sibTransId="{6E44976F-A48A-40D4-8064-13BA36DC523A}"/>
    <dgm:cxn modelId="{70BB7E38-4F26-4B0D-96BA-32C51D0D50C5}" srcId="{82D3936D-BD7F-4D12-8FC1-FBAFADEB9733}" destId="{BF4AF332-E4B2-4CB0-812D-D2B39D70768F}" srcOrd="1" destOrd="0" parTransId="{371A6BAE-FAB8-48FB-8934-9359B8CB9C66}" sibTransId="{0D985D13-B02B-4412-BD0D-A8D2A0F4DDDB}"/>
    <dgm:cxn modelId="{96303777-F4AD-4A6E-9B93-A1AB44EA2125}" type="presOf" srcId="{29F89995-AB1B-4916-AAA1-1649A30E48FD}" destId="{4FBCBDB5-C524-4997-AF33-2FBB88599DF8}" srcOrd="0" destOrd="0" presId="urn:microsoft.com/office/officeart/2005/8/layout/hierarchy2"/>
    <dgm:cxn modelId="{1C00314A-05DC-46FF-90F6-655AFF381D4C}" type="presOf" srcId="{00E4CD19-9B29-4E70-8E07-2100DE2347F1}" destId="{70060F27-9A89-4B73-B007-7FE024EF3665}" srcOrd="1" destOrd="0" presId="urn:microsoft.com/office/officeart/2005/8/layout/hierarchy2"/>
    <dgm:cxn modelId="{DCA5F0B6-BA19-4FC9-B1AA-E0DA1E0D7E5A}" type="presOf" srcId="{26058DFE-EE11-436B-86E4-10F7E1F736BD}" destId="{CD156626-2024-49B7-AB04-680959AC754E}" srcOrd="0" destOrd="0" presId="urn:microsoft.com/office/officeart/2005/8/layout/hierarchy2"/>
    <dgm:cxn modelId="{35CFABD6-12C9-43AE-8EFB-C633987644A4}" type="presOf" srcId="{1BE875BA-92A6-4C89-8C8E-0547F931EA1D}" destId="{2438D490-FA71-4A8B-8EE2-6B641B5B7A00}" srcOrd="1" destOrd="0" presId="urn:microsoft.com/office/officeart/2005/8/layout/hierarchy2"/>
    <dgm:cxn modelId="{673F8179-0C5A-4F32-8EC0-1C7B869A1795}" type="presOf" srcId="{371A6BAE-FAB8-48FB-8934-9359B8CB9C66}" destId="{2E5C08A8-C67C-4E76-A3FC-764EBA396BB9}" srcOrd="0" destOrd="0" presId="urn:microsoft.com/office/officeart/2005/8/layout/hierarchy2"/>
    <dgm:cxn modelId="{7186FBC2-AF21-45F7-89D9-2BED703CE933}" type="presOf" srcId="{371A6BAE-FAB8-48FB-8934-9359B8CB9C66}" destId="{D9365F21-6B84-4DFD-8E7E-C6236C3D8678}" srcOrd="1" destOrd="0" presId="urn:microsoft.com/office/officeart/2005/8/layout/hierarchy2"/>
    <dgm:cxn modelId="{56F94743-56A1-4076-B229-522D43CC297F}" type="presOf" srcId="{598AE43B-458F-4F08-8C9C-914B8EAFAE89}" destId="{577B725C-9ADA-4E2C-AF1B-5387F7DF893A}" srcOrd="1" destOrd="0" presId="urn:microsoft.com/office/officeart/2005/8/layout/hierarchy2"/>
    <dgm:cxn modelId="{B91590B8-C57A-47CC-AE01-B62103E8133D}" type="presOf" srcId="{82D3936D-BD7F-4D12-8FC1-FBAFADEB9733}" destId="{435EA529-80EB-4860-9F26-331FF414239E}" srcOrd="0" destOrd="0" presId="urn:microsoft.com/office/officeart/2005/8/layout/hierarchy2"/>
    <dgm:cxn modelId="{B7B4D6E3-18E3-48F6-92B8-DE98928EBF1B}" type="presOf" srcId="{D8FC12C8-31AA-4882-B20D-2F9113C0AA22}" destId="{77D88BF2-C654-44CB-B50C-F20FF53EC399}" srcOrd="0" destOrd="0" presId="urn:microsoft.com/office/officeart/2005/8/layout/hierarchy2"/>
    <dgm:cxn modelId="{582E6734-1636-4771-A1F5-F5D8F858B399}" type="presOf" srcId="{BF4AF332-E4B2-4CB0-812D-D2B39D70768F}" destId="{6F964924-B27C-4CAF-98D0-409D1A5B84DA}" srcOrd="0" destOrd="0" presId="urn:microsoft.com/office/officeart/2005/8/layout/hierarchy2"/>
    <dgm:cxn modelId="{70B683F5-C7B5-4C0A-AEEA-DE589267B250}" type="presParOf" srcId="{8CADDA1B-3704-4031-AE5A-38242D04604A}" destId="{1FA08A37-E0F6-4947-9564-798F2F984C8B}" srcOrd="0" destOrd="0" presId="urn:microsoft.com/office/officeart/2005/8/layout/hierarchy2"/>
    <dgm:cxn modelId="{C7C54267-6B21-424F-8B98-5CE2E16B7EA9}" type="presParOf" srcId="{1FA08A37-E0F6-4947-9564-798F2F984C8B}" destId="{77D88BF2-C654-44CB-B50C-F20FF53EC399}" srcOrd="0" destOrd="0" presId="urn:microsoft.com/office/officeart/2005/8/layout/hierarchy2"/>
    <dgm:cxn modelId="{9799C610-C1EE-4E41-A9E2-D26C1C2306AF}" type="presParOf" srcId="{1FA08A37-E0F6-4947-9564-798F2F984C8B}" destId="{6D4D6319-81C2-460C-8858-5485CCBBB539}" srcOrd="1" destOrd="0" presId="urn:microsoft.com/office/officeart/2005/8/layout/hierarchy2"/>
    <dgm:cxn modelId="{4E08FFE0-E5EF-4481-AF75-4EA595FA55B6}" type="presParOf" srcId="{6D4D6319-81C2-460C-8858-5485CCBBB539}" destId="{4FBCBDB5-C524-4997-AF33-2FBB88599DF8}" srcOrd="0" destOrd="0" presId="urn:microsoft.com/office/officeart/2005/8/layout/hierarchy2"/>
    <dgm:cxn modelId="{F3685AFE-303D-42A8-9385-DBD84E0EE227}" type="presParOf" srcId="{4FBCBDB5-C524-4997-AF33-2FBB88599DF8}" destId="{49357E71-F084-4B03-9ED5-DE2D48900CC6}" srcOrd="0" destOrd="0" presId="urn:microsoft.com/office/officeart/2005/8/layout/hierarchy2"/>
    <dgm:cxn modelId="{5B8D96CF-8EC6-49BB-8FD8-83C1DE54182E}" type="presParOf" srcId="{6D4D6319-81C2-460C-8858-5485CCBBB539}" destId="{E5DF9C1F-4B0D-438B-A663-3CB8FCC0A84C}" srcOrd="1" destOrd="0" presId="urn:microsoft.com/office/officeart/2005/8/layout/hierarchy2"/>
    <dgm:cxn modelId="{F73A9BDA-8A01-4C38-B60B-493CC744EE5F}" type="presParOf" srcId="{E5DF9C1F-4B0D-438B-A663-3CB8FCC0A84C}" destId="{23066350-705D-420A-B2D8-4C90AED630C7}" srcOrd="0" destOrd="0" presId="urn:microsoft.com/office/officeart/2005/8/layout/hierarchy2"/>
    <dgm:cxn modelId="{4709C106-5A46-4AE4-A495-1ECE7839DD81}" type="presParOf" srcId="{E5DF9C1F-4B0D-438B-A663-3CB8FCC0A84C}" destId="{1E5CCE29-2DB8-4411-84B7-79208340F654}" srcOrd="1" destOrd="0" presId="urn:microsoft.com/office/officeart/2005/8/layout/hierarchy2"/>
    <dgm:cxn modelId="{2BBEACEB-7AE2-44FB-B3C2-299BD2338180}" type="presParOf" srcId="{1E5CCE29-2DB8-4411-84B7-79208340F654}" destId="{69580723-76F0-492A-BDE9-0104BB599640}" srcOrd="0" destOrd="0" presId="urn:microsoft.com/office/officeart/2005/8/layout/hierarchy2"/>
    <dgm:cxn modelId="{AC4A972C-A58C-425D-A892-F136060B4920}" type="presParOf" srcId="{69580723-76F0-492A-BDE9-0104BB599640}" destId="{2438D490-FA71-4A8B-8EE2-6B641B5B7A00}" srcOrd="0" destOrd="0" presId="urn:microsoft.com/office/officeart/2005/8/layout/hierarchy2"/>
    <dgm:cxn modelId="{E09A5A29-5F77-46F5-979C-6D303ABB1B3C}" type="presParOf" srcId="{1E5CCE29-2DB8-4411-84B7-79208340F654}" destId="{A4BC2740-14BC-449E-9775-4DBB789357D8}" srcOrd="1" destOrd="0" presId="urn:microsoft.com/office/officeart/2005/8/layout/hierarchy2"/>
    <dgm:cxn modelId="{57DC03C2-CF5A-462B-BBEE-B2DE0B53DE87}" type="presParOf" srcId="{A4BC2740-14BC-449E-9775-4DBB789357D8}" destId="{CD156626-2024-49B7-AB04-680959AC754E}" srcOrd="0" destOrd="0" presId="urn:microsoft.com/office/officeart/2005/8/layout/hierarchy2"/>
    <dgm:cxn modelId="{5CBEBB7A-FB03-4F47-9E2F-5D62BDD82DBE}" type="presParOf" srcId="{A4BC2740-14BC-449E-9775-4DBB789357D8}" destId="{830BC967-C570-4C55-8936-9528686B76C7}" srcOrd="1" destOrd="0" presId="urn:microsoft.com/office/officeart/2005/8/layout/hierarchy2"/>
    <dgm:cxn modelId="{4066A010-111E-45D2-8683-26C9AA3AD295}" type="presParOf" srcId="{6D4D6319-81C2-460C-8858-5485CCBBB539}" destId="{1B48BA7E-4EA2-493F-8414-08240C974015}" srcOrd="2" destOrd="0" presId="urn:microsoft.com/office/officeart/2005/8/layout/hierarchy2"/>
    <dgm:cxn modelId="{943E9226-B940-4BE2-9A7A-9266A3164A4E}" type="presParOf" srcId="{1B48BA7E-4EA2-493F-8414-08240C974015}" destId="{70060F27-9A89-4B73-B007-7FE024EF3665}" srcOrd="0" destOrd="0" presId="urn:microsoft.com/office/officeart/2005/8/layout/hierarchy2"/>
    <dgm:cxn modelId="{26278733-4578-48DC-8E5C-432BB7F934B8}" type="presParOf" srcId="{6D4D6319-81C2-460C-8858-5485CCBBB539}" destId="{FCDCB926-E1E8-43F1-B589-493A73123C56}" srcOrd="3" destOrd="0" presId="urn:microsoft.com/office/officeart/2005/8/layout/hierarchy2"/>
    <dgm:cxn modelId="{BB4EC903-43B2-473A-B9C3-720003BBC43A}" type="presParOf" srcId="{FCDCB926-E1E8-43F1-B589-493A73123C56}" destId="{435EA529-80EB-4860-9F26-331FF414239E}" srcOrd="0" destOrd="0" presId="urn:microsoft.com/office/officeart/2005/8/layout/hierarchy2"/>
    <dgm:cxn modelId="{9CDA84DD-6470-4BBB-B845-0682C1F13210}" type="presParOf" srcId="{FCDCB926-E1E8-43F1-B589-493A73123C56}" destId="{65D1F743-CE87-4A65-A4CC-B7D826DC933C}" srcOrd="1" destOrd="0" presId="urn:microsoft.com/office/officeart/2005/8/layout/hierarchy2"/>
    <dgm:cxn modelId="{3DCCD919-0583-49A6-8178-5997D169E68D}" type="presParOf" srcId="{65D1F743-CE87-4A65-A4CC-B7D826DC933C}" destId="{DC7C7577-73DC-426F-BA27-EDB02AD0B25A}" srcOrd="0" destOrd="0" presId="urn:microsoft.com/office/officeart/2005/8/layout/hierarchy2"/>
    <dgm:cxn modelId="{08E9F822-F66F-41A4-87BF-C9820FCA0A8A}" type="presParOf" srcId="{DC7C7577-73DC-426F-BA27-EDB02AD0B25A}" destId="{577B725C-9ADA-4E2C-AF1B-5387F7DF893A}" srcOrd="0" destOrd="0" presId="urn:microsoft.com/office/officeart/2005/8/layout/hierarchy2"/>
    <dgm:cxn modelId="{DBE4AC1C-97FA-4AA9-BEDE-5966AD4E9A50}" type="presParOf" srcId="{65D1F743-CE87-4A65-A4CC-B7D826DC933C}" destId="{271582B0-A55D-426F-8201-82C8D44E3A36}" srcOrd="1" destOrd="0" presId="urn:microsoft.com/office/officeart/2005/8/layout/hierarchy2"/>
    <dgm:cxn modelId="{8D28900D-21C9-40A6-88E5-F44188267431}" type="presParOf" srcId="{271582B0-A55D-426F-8201-82C8D44E3A36}" destId="{FCF4A963-6201-4F36-909D-6671E1F5435F}" srcOrd="0" destOrd="0" presId="urn:microsoft.com/office/officeart/2005/8/layout/hierarchy2"/>
    <dgm:cxn modelId="{E2D4CEDE-4344-42F9-A758-B885D6B0CF5B}" type="presParOf" srcId="{271582B0-A55D-426F-8201-82C8D44E3A36}" destId="{F4C1C096-8628-4C4E-B6EE-66ED3BCD87A1}" srcOrd="1" destOrd="0" presId="urn:microsoft.com/office/officeart/2005/8/layout/hierarchy2"/>
    <dgm:cxn modelId="{D8F7742B-90D9-4673-8A53-A11417C0DDA4}" type="presParOf" srcId="{65D1F743-CE87-4A65-A4CC-B7D826DC933C}" destId="{2E5C08A8-C67C-4E76-A3FC-764EBA396BB9}" srcOrd="2" destOrd="0" presId="urn:microsoft.com/office/officeart/2005/8/layout/hierarchy2"/>
    <dgm:cxn modelId="{8EB047B7-2E25-4957-99C6-8083132CD172}" type="presParOf" srcId="{2E5C08A8-C67C-4E76-A3FC-764EBA396BB9}" destId="{D9365F21-6B84-4DFD-8E7E-C6236C3D8678}" srcOrd="0" destOrd="0" presId="urn:microsoft.com/office/officeart/2005/8/layout/hierarchy2"/>
    <dgm:cxn modelId="{9745BF64-0B4F-4074-82E5-140DC44B1923}" type="presParOf" srcId="{65D1F743-CE87-4A65-A4CC-B7D826DC933C}" destId="{913FACF7-7417-43FD-8CC8-5A372BF6783C}" srcOrd="3" destOrd="0" presId="urn:microsoft.com/office/officeart/2005/8/layout/hierarchy2"/>
    <dgm:cxn modelId="{01AA5339-2096-4B87-A621-AEAB40920B27}" type="presParOf" srcId="{913FACF7-7417-43FD-8CC8-5A372BF6783C}" destId="{6F964924-B27C-4CAF-98D0-409D1A5B84DA}" srcOrd="0" destOrd="0" presId="urn:microsoft.com/office/officeart/2005/8/layout/hierarchy2"/>
    <dgm:cxn modelId="{6399F05F-B588-46E7-889D-888982BD4E2E}" type="presParOf" srcId="{913FACF7-7417-43FD-8CC8-5A372BF6783C}" destId="{488950DE-0A4D-436A-A63C-7CDAE4A9DF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88BF2-C654-44CB-B50C-F20FF53EC399}">
      <dsp:nvSpPr>
        <dsp:cNvPr id="0" name=""/>
        <dsp:cNvSpPr/>
      </dsp:nvSpPr>
      <dsp:spPr>
        <a:xfrm>
          <a:off x="2620" y="1784288"/>
          <a:ext cx="2526245" cy="1045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Incomming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alert</a:t>
          </a:r>
          <a:endParaRPr lang="fr-FR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238" y="1814906"/>
        <a:ext cx="2465009" cy="984123"/>
      </dsp:txXfrm>
    </dsp:sp>
    <dsp:sp modelId="{4FBCBDB5-C524-4997-AF33-2FBB88599DF8}">
      <dsp:nvSpPr>
        <dsp:cNvPr id="0" name=""/>
        <dsp:cNvSpPr/>
      </dsp:nvSpPr>
      <dsp:spPr>
        <a:xfrm rot="19894889">
          <a:off x="2394751" y="1735914"/>
          <a:ext cx="2225876" cy="82792"/>
        </a:xfrm>
        <a:custGeom>
          <a:avLst/>
          <a:gdLst/>
          <a:ahLst/>
          <a:cxnLst/>
          <a:rect l="0" t="0" r="0" b="0"/>
          <a:pathLst>
            <a:path>
              <a:moveTo>
                <a:pt x="0" y="41396"/>
              </a:moveTo>
              <a:lnTo>
                <a:pt x="2225876" y="41396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3452043" y="1721664"/>
        <a:ext cx="111293" cy="111293"/>
      </dsp:txXfrm>
    </dsp:sp>
    <dsp:sp modelId="{23066350-705D-420A-B2D8-4C90AED630C7}">
      <dsp:nvSpPr>
        <dsp:cNvPr id="0" name=""/>
        <dsp:cNvSpPr/>
      </dsp:nvSpPr>
      <dsp:spPr>
        <a:xfrm>
          <a:off x="4486513" y="724975"/>
          <a:ext cx="2526245" cy="1045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Red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alert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</a:t>
          </a: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fire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sp:txBody>
      <dsp:txXfrm>
        <a:off x="4517131" y="755593"/>
        <a:ext cx="2465009" cy="984123"/>
      </dsp:txXfrm>
    </dsp:sp>
    <dsp:sp modelId="{69580723-76F0-492A-BDE9-0104BB599640}">
      <dsp:nvSpPr>
        <dsp:cNvPr id="0" name=""/>
        <dsp:cNvSpPr/>
      </dsp:nvSpPr>
      <dsp:spPr>
        <a:xfrm>
          <a:off x="7012759" y="1206258"/>
          <a:ext cx="1957647" cy="82792"/>
        </a:xfrm>
        <a:custGeom>
          <a:avLst/>
          <a:gdLst/>
          <a:ahLst/>
          <a:cxnLst/>
          <a:rect l="0" t="0" r="0" b="0"/>
          <a:pathLst>
            <a:path>
              <a:moveTo>
                <a:pt x="0" y="41396"/>
              </a:moveTo>
              <a:lnTo>
                <a:pt x="1957647" y="4139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7942641" y="1198713"/>
        <a:ext cx="97882" cy="97882"/>
      </dsp:txXfrm>
    </dsp:sp>
    <dsp:sp modelId="{CD156626-2024-49B7-AB04-680959AC754E}">
      <dsp:nvSpPr>
        <dsp:cNvPr id="0" name=""/>
        <dsp:cNvSpPr/>
      </dsp:nvSpPr>
      <dsp:spPr>
        <a:xfrm>
          <a:off x="8970406" y="724975"/>
          <a:ext cx="2526245" cy="1045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FSO and major</a:t>
          </a:r>
        </a:p>
      </dsp:txBody>
      <dsp:txXfrm>
        <a:off x="9001024" y="755593"/>
        <a:ext cx="2465009" cy="984123"/>
      </dsp:txXfrm>
    </dsp:sp>
    <dsp:sp modelId="{1B48BA7E-4EA2-493F-8414-08240C974015}">
      <dsp:nvSpPr>
        <dsp:cNvPr id="0" name=""/>
        <dsp:cNvSpPr/>
      </dsp:nvSpPr>
      <dsp:spPr>
        <a:xfrm rot="1705111">
          <a:off x="2394751" y="2795228"/>
          <a:ext cx="2225876" cy="82792"/>
        </a:xfrm>
        <a:custGeom>
          <a:avLst/>
          <a:gdLst/>
          <a:ahLst/>
          <a:cxnLst/>
          <a:rect l="0" t="0" r="0" b="0"/>
          <a:pathLst>
            <a:path>
              <a:moveTo>
                <a:pt x="0" y="41396"/>
              </a:moveTo>
              <a:lnTo>
                <a:pt x="2225876" y="41396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3452043" y="2780977"/>
        <a:ext cx="111293" cy="111293"/>
      </dsp:txXfrm>
    </dsp:sp>
    <dsp:sp modelId="{435EA529-80EB-4860-9F26-331FF414239E}">
      <dsp:nvSpPr>
        <dsp:cNvPr id="0" name=""/>
        <dsp:cNvSpPr/>
      </dsp:nvSpPr>
      <dsp:spPr>
        <a:xfrm>
          <a:off x="4486513" y="2843601"/>
          <a:ext cx="2526245" cy="1045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Orange </a:t>
          </a: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alert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(to </a:t>
          </a: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checked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sp:txBody>
      <dsp:txXfrm>
        <a:off x="4517131" y="2874219"/>
        <a:ext cx="2465009" cy="984123"/>
      </dsp:txXfrm>
    </dsp:sp>
    <dsp:sp modelId="{DC7C7577-73DC-426F-BA27-EDB02AD0B25A}">
      <dsp:nvSpPr>
        <dsp:cNvPr id="0" name=""/>
        <dsp:cNvSpPr/>
      </dsp:nvSpPr>
      <dsp:spPr>
        <a:xfrm rot="20409804">
          <a:off x="6951016" y="2971780"/>
          <a:ext cx="2081132" cy="82792"/>
        </a:xfrm>
        <a:custGeom>
          <a:avLst/>
          <a:gdLst/>
          <a:ahLst/>
          <a:cxnLst/>
          <a:rect l="0" t="0" r="0" b="0"/>
          <a:pathLst>
            <a:path>
              <a:moveTo>
                <a:pt x="0" y="41396"/>
              </a:moveTo>
              <a:lnTo>
                <a:pt x="2081132" y="4139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7939554" y="2961148"/>
        <a:ext cx="104056" cy="104056"/>
      </dsp:txXfrm>
    </dsp:sp>
    <dsp:sp modelId="{FCF4A963-6201-4F36-909D-6671E1F5435F}">
      <dsp:nvSpPr>
        <dsp:cNvPr id="0" name=""/>
        <dsp:cNvSpPr/>
      </dsp:nvSpPr>
      <dsp:spPr>
        <a:xfrm>
          <a:off x="8970406" y="2137392"/>
          <a:ext cx="2526245" cy="1045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Red</a:t>
          </a:r>
          <a:r>
            <a:rPr lang="fr-FR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alert</a:t>
          </a:r>
          <a:endParaRPr lang="fr-FR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001024" y="2168010"/>
        <a:ext cx="2465009" cy="984123"/>
      </dsp:txXfrm>
    </dsp:sp>
    <dsp:sp modelId="{2E5C08A8-C67C-4E76-A3FC-764EBA396BB9}">
      <dsp:nvSpPr>
        <dsp:cNvPr id="0" name=""/>
        <dsp:cNvSpPr/>
      </dsp:nvSpPr>
      <dsp:spPr>
        <a:xfrm rot="1190196">
          <a:off x="6951016" y="3677989"/>
          <a:ext cx="2081132" cy="82792"/>
        </a:xfrm>
        <a:custGeom>
          <a:avLst/>
          <a:gdLst/>
          <a:ahLst/>
          <a:cxnLst/>
          <a:rect l="0" t="0" r="0" b="0"/>
          <a:pathLst>
            <a:path>
              <a:moveTo>
                <a:pt x="0" y="41396"/>
              </a:moveTo>
              <a:lnTo>
                <a:pt x="2081132" y="4139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7939554" y="3667357"/>
        <a:ext cx="104056" cy="104056"/>
      </dsp:txXfrm>
    </dsp:sp>
    <dsp:sp modelId="{6F964924-B27C-4CAF-98D0-409D1A5B84DA}">
      <dsp:nvSpPr>
        <dsp:cNvPr id="0" name=""/>
        <dsp:cNvSpPr/>
      </dsp:nvSpPr>
      <dsp:spPr>
        <a:xfrm>
          <a:off x="8970406" y="3549810"/>
          <a:ext cx="2526245" cy="1045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Deleted</a:t>
          </a:r>
          <a:endParaRPr lang="fr-FR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001024" y="3580428"/>
        <a:ext cx="2465009" cy="98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80BFA-D33F-4B46-8DFD-63519A4B55E1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62B73-63FD-489A-A304-1885A47F60A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73178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LU" dirty="0"/>
              <a:t>Présentation général</a:t>
            </a:r>
            <a:r>
              <a:rPr lang="fr-LU" baseline="0" dirty="0"/>
              <a:t> du group et du projet, innovation -&gt; </a:t>
            </a:r>
            <a:r>
              <a:rPr lang="fr-LU" baseline="0" dirty="0" err="1"/>
              <a:t>sensor</a:t>
            </a:r>
            <a:r>
              <a:rPr lang="fr-LU" baseline="0" dirty="0"/>
              <a:t>, drones</a:t>
            </a:r>
            <a:endParaRPr lang="fr-L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62B73-63FD-489A-A304-1885A47F60AE}" type="slidenum">
              <a:rPr lang="fr-LU" smtClean="0"/>
              <a:t>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83808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LU" dirty="0"/>
              <a:t>Quelques infos : pages,</a:t>
            </a:r>
            <a:r>
              <a:rPr lang="fr-LU" baseline="0" dirty="0"/>
              <a:t> ce qu’il y a écrit</a:t>
            </a:r>
            <a:endParaRPr lang="fr-L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62B73-63FD-489A-A304-1885A47F60AE}" type="slidenum">
              <a:rPr lang="fr-LU" smtClean="0"/>
              <a:t>10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86911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LU" dirty="0"/>
              <a:t>Quelques info : organisation, </a:t>
            </a:r>
            <a:r>
              <a:rPr lang="fr-LU" dirty="0" err="1"/>
              <a:t>designe</a:t>
            </a:r>
            <a:endParaRPr lang="fr-LU" dirty="0"/>
          </a:p>
          <a:p>
            <a:endParaRPr lang="fr-L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62B73-63FD-489A-A304-1885A47F60AE}" type="slidenum">
              <a:rPr lang="fr-LU" smtClean="0"/>
              <a:t>13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12648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62B73-63FD-489A-A304-1885A47F60AE}" type="slidenum">
              <a:rPr lang="fr-LU" smtClean="0"/>
              <a:t>17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78196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5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51752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3136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27265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2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21230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21779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99845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83177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34714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302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BC82EB-3ECA-4834-923B-0A23DCE2CECF}" type="datetimeFigureOut">
              <a:rPr lang="fr-LU" smtClean="0"/>
              <a:t>21/12/2016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8C854A-3874-4450-8ED4-7E7278D36DFF}" type="slidenum">
              <a:rPr lang="fr-LU" smtClean="0"/>
              <a:t>‹N°›</a:t>
            </a:fld>
            <a:endParaRPr lang="fr-L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3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00344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Forest fire</a:t>
            </a:r>
          </a:p>
        </p:txBody>
      </p:sp>
      <p:pic>
        <p:nvPicPr>
          <p:cNvPr id="1026" name="Picture 2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0" y="0"/>
            <a:ext cx="13715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00344" y="5122415"/>
            <a:ext cx="4864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b="1" dirty="0">
                <a:solidFill>
                  <a:schemeClr val="bg1"/>
                </a:solidFill>
              </a:rPr>
              <a:t>Group 07</a:t>
            </a:r>
          </a:p>
          <a:p>
            <a:r>
              <a:rPr lang="fr-LU" sz="2400" b="1" dirty="0">
                <a:solidFill>
                  <a:schemeClr val="bg1"/>
                </a:solidFill>
              </a:rPr>
              <a:t>Figueiredo Marques Christophe</a:t>
            </a:r>
          </a:p>
          <a:p>
            <a:r>
              <a:rPr lang="fr-LU" sz="2400" b="1" dirty="0" err="1">
                <a:solidFill>
                  <a:schemeClr val="bg1"/>
                </a:solidFill>
              </a:rPr>
              <a:t>Thielen</a:t>
            </a:r>
            <a:r>
              <a:rPr lang="fr-LU" sz="2400" b="1" dirty="0">
                <a:solidFill>
                  <a:schemeClr val="bg1"/>
                </a:solidFill>
              </a:rPr>
              <a:t> Daniel</a:t>
            </a:r>
          </a:p>
          <a:p>
            <a:r>
              <a:rPr lang="fr-LU" sz="2400" b="1" dirty="0" err="1">
                <a:solidFill>
                  <a:schemeClr val="bg1"/>
                </a:solidFill>
              </a:rPr>
              <a:t>Duarté</a:t>
            </a:r>
            <a:r>
              <a:rPr lang="fr-LU" sz="2400" b="1" dirty="0">
                <a:solidFill>
                  <a:schemeClr val="bg1"/>
                </a:solidFill>
              </a:rPr>
              <a:t> Stevie</a:t>
            </a:r>
          </a:p>
        </p:txBody>
      </p:sp>
    </p:spTree>
    <p:extLst>
      <p:ext uri="{BB962C8B-B14F-4D97-AF65-F5344CB8AC3E}">
        <p14:creationId xmlns:p14="http://schemas.microsoft.com/office/powerpoint/2010/main" val="115821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LU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5" y="676468"/>
            <a:ext cx="10374886" cy="5648872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005011" y="2130894"/>
            <a:ext cx="4010526" cy="3740800"/>
          </a:xfrm>
        </p:spPr>
        <p:txBody>
          <a:bodyPr/>
          <a:lstStyle/>
          <a:p>
            <a:r>
              <a:rPr lang="de-LU" dirty="0"/>
              <a:t>2 Cases:</a:t>
            </a:r>
          </a:p>
          <a:p>
            <a:pPr lvl="1"/>
            <a:r>
              <a:rPr lang="de-LU" dirty="0" err="1"/>
              <a:t>Witness</a:t>
            </a:r>
            <a:r>
              <a:rPr lang="de-LU" dirty="0"/>
              <a:t> </a:t>
            </a:r>
            <a:r>
              <a:rPr lang="de-LU" dirty="0" err="1"/>
              <a:t>calls</a:t>
            </a:r>
            <a:endParaRPr lang="de-LU" dirty="0"/>
          </a:p>
          <a:p>
            <a:pPr lvl="1"/>
            <a:r>
              <a:rPr lang="de-LU" dirty="0" err="1"/>
              <a:t>Witness</a:t>
            </a:r>
            <a:r>
              <a:rPr lang="de-LU" dirty="0"/>
              <a:t> </a:t>
            </a:r>
            <a:r>
              <a:rPr lang="de-LU" dirty="0" err="1"/>
              <a:t>sends</a:t>
            </a:r>
            <a:r>
              <a:rPr lang="de-LU" dirty="0"/>
              <a:t> </a:t>
            </a:r>
            <a:r>
              <a:rPr lang="de-LU" dirty="0" err="1"/>
              <a:t>location</a:t>
            </a:r>
            <a:r>
              <a:rPr lang="de-LU" dirty="0"/>
              <a:t> via </a:t>
            </a:r>
            <a:r>
              <a:rPr lang="de-LU" dirty="0" err="1"/>
              <a:t>app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73625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40" y="1458777"/>
            <a:ext cx="10293090" cy="4169863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7876674" y="2267600"/>
            <a:ext cx="4315326" cy="3633020"/>
          </a:xfrm>
        </p:spPr>
        <p:txBody>
          <a:bodyPr/>
          <a:lstStyle/>
          <a:p>
            <a:r>
              <a:rPr lang="de-LU" dirty="0"/>
              <a:t>Sensor </a:t>
            </a:r>
            <a:r>
              <a:rPr lang="de-LU" dirty="0" err="1"/>
              <a:t>evaluates</a:t>
            </a:r>
            <a:r>
              <a:rPr lang="de-LU" dirty="0"/>
              <a:t> </a:t>
            </a:r>
            <a:r>
              <a:rPr lang="de-LU" dirty="0" err="1"/>
              <a:t>data</a:t>
            </a:r>
            <a:endParaRPr lang="de-LU" dirty="0"/>
          </a:p>
          <a:p>
            <a:pPr lvl="1"/>
            <a:r>
              <a:rPr lang="de-LU" dirty="0"/>
              <a:t>Sends alert if the parameters hold</a:t>
            </a:r>
          </a:p>
        </p:txBody>
      </p:sp>
    </p:spTree>
    <p:extLst>
      <p:ext uri="{BB962C8B-B14F-4D97-AF65-F5344CB8AC3E}">
        <p14:creationId xmlns:p14="http://schemas.microsoft.com/office/powerpoint/2010/main" val="39919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4" y="573448"/>
            <a:ext cx="11072535" cy="5179281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193505" y="2098675"/>
            <a:ext cx="3308684" cy="4351338"/>
          </a:xfrm>
        </p:spPr>
        <p:txBody>
          <a:bodyPr/>
          <a:lstStyle/>
          <a:p>
            <a:r>
              <a:rPr lang="de-LU" dirty="0"/>
              <a:t>2 </a:t>
            </a:r>
            <a:r>
              <a:rPr lang="de-LU" dirty="0" err="1"/>
              <a:t>cases</a:t>
            </a:r>
            <a:r>
              <a:rPr lang="de-LU" dirty="0"/>
              <a:t>:</a:t>
            </a:r>
          </a:p>
          <a:p>
            <a:pPr lvl="1"/>
            <a:r>
              <a:rPr lang="de-LU" dirty="0" err="1"/>
              <a:t>There</a:t>
            </a:r>
            <a:r>
              <a:rPr lang="de-LU" dirty="0"/>
              <a:t> </a:t>
            </a:r>
            <a:r>
              <a:rPr lang="de-LU" dirty="0" err="1"/>
              <a:t>is</a:t>
            </a:r>
            <a:r>
              <a:rPr lang="de-LU" dirty="0"/>
              <a:t> a </a:t>
            </a:r>
            <a:r>
              <a:rPr lang="de-LU" dirty="0" err="1"/>
              <a:t>fire</a:t>
            </a:r>
            <a:endParaRPr lang="de-LU" dirty="0"/>
          </a:p>
          <a:p>
            <a:pPr lvl="1"/>
            <a:r>
              <a:rPr lang="de-LU" dirty="0" err="1"/>
              <a:t>There</a:t>
            </a:r>
            <a:r>
              <a:rPr lang="de-LU" dirty="0"/>
              <a:t> </a:t>
            </a:r>
            <a:r>
              <a:rPr lang="de-LU" dirty="0" err="1"/>
              <a:t>is</a:t>
            </a:r>
            <a:r>
              <a:rPr lang="de-LU" dirty="0"/>
              <a:t> </a:t>
            </a:r>
            <a:r>
              <a:rPr lang="de-LU" dirty="0" err="1"/>
              <a:t>no</a:t>
            </a:r>
            <a:r>
              <a:rPr lang="de-LU" dirty="0"/>
              <a:t> </a:t>
            </a:r>
            <a:r>
              <a:rPr lang="de-LU" dirty="0" err="1"/>
              <a:t>fire</a:t>
            </a:r>
            <a:endParaRPr lang="de-L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8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2" y="-594804"/>
            <a:ext cx="10058400" cy="1450757"/>
          </a:xfrm>
        </p:spPr>
        <p:txBody>
          <a:bodyPr/>
          <a:lstStyle/>
          <a:p>
            <a:r>
              <a:rPr lang="en-US" dirty="0"/>
              <a:t>Alert start : mockup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9" y="855953"/>
            <a:ext cx="10674828" cy="5365214"/>
          </a:xfrm>
        </p:spPr>
      </p:pic>
    </p:spTree>
    <p:extLst>
      <p:ext uri="{BB962C8B-B14F-4D97-AF65-F5344CB8AC3E}">
        <p14:creationId xmlns:p14="http://schemas.microsoft.com/office/powerpoint/2010/main" val="267277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-725379"/>
            <a:ext cx="10058400" cy="1450757"/>
          </a:xfrm>
        </p:spPr>
        <p:txBody>
          <a:bodyPr/>
          <a:lstStyle/>
          <a:p>
            <a:r>
              <a:rPr lang="en-US" dirty="0"/>
              <a:t>Alert start : mockup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725378"/>
            <a:ext cx="10496957" cy="5275815"/>
          </a:xfrm>
        </p:spPr>
      </p:pic>
    </p:spTree>
    <p:extLst>
      <p:ext uri="{BB962C8B-B14F-4D97-AF65-F5344CB8AC3E}">
        <p14:creationId xmlns:p14="http://schemas.microsoft.com/office/powerpoint/2010/main" val="83597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962" y="-787595"/>
            <a:ext cx="10058400" cy="1450757"/>
          </a:xfrm>
        </p:spPr>
        <p:txBody>
          <a:bodyPr/>
          <a:lstStyle/>
          <a:p>
            <a:r>
              <a:rPr lang="en-US" dirty="0"/>
              <a:t>Alert start : mockup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727677"/>
            <a:ext cx="10559419" cy="5307208"/>
          </a:xfrm>
        </p:spPr>
      </p:pic>
    </p:spTree>
    <p:extLst>
      <p:ext uri="{BB962C8B-B14F-4D97-AF65-F5344CB8AC3E}">
        <p14:creationId xmlns:p14="http://schemas.microsoft.com/office/powerpoint/2010/main" val="9471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4014" y="-725379"/>
            <a:ext cx="10058400" cy="1450757"/>
          </a:xfrm>
        </p:spPr>
        <p:txBody>
          <a:bodyPr/>
          <a:lstStyle/>
          <a:p>
            <a:r>
              <a:rPr lang="en-US" dirty="0"/>
              <a:t>Alert start: Specifications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320"/>
            <a:ext cx="6885992" cy="5455891"/>
          </a:xfrm>
        </p:spPr>
      </p:pic>
      <p:sp>
        <p:nvSpPr>
          <p:cNvPr id="9" name="TextBox 8"/>
          <p:cNvSpPr txBox="1"/>
          <p:nvPr/>
        </p:nvSpPr>
        <p:spPr>
          <a:xfrm>
            <a:off x="6885992" y="1894114"/>
            <a:ext cx="4592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Specification of the Use Case Summary </a:t>
            </a:r>
            <a:r>
              <a:rPr lang="en-GB" dirty="0" err="1"/>
              <a:t>suStartOfAlert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Actors involved : Employee, Drone, Sensor, Witness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ugAlertSent</a:t>
            </a:r>
            <a:r>
              <a:rPr lang="en-GB" dirty="0"/>
              <a:t> and </a:t>
            </a:r>
            <a:r>
              <a:rPr lang="en-GB" dirty="0" err="1"/>
              <a:t>oeSendDataSensor</a:t>
            </a:r>
            <a:r>
              <a:rPr lang="en-GB" dirty="0"/>
              <a:t> are the ones identifying an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alert gets identified a drone flies off to the alert’s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FireConfirmation</a:t>
            </a:r>
            <a:r>
              <a:rPr lang="en-GB" dirty="0"/>
              <a:t> and </a:t>
            </a:r>
            <a:r>
              <a:rPr lang="en-GB" dirty="0" err="1"/>
              <a:t>oeNoThreatAlert</a:t>
            </a:r>
            <a:r>
              <a:rPr lang="en-GB" dirty="0"/>
              <a:t> are there to confirm whether the is a fire or not</a:t>
            </a:r>
          </a:p>
        </p:txBody>
      </p:sp>
    </p:spTree>
    <p:extLst>
      <p:ext uri="{BB962C8B-B14F-4D97-AF65-F5344CB8AC3E}">
        <p14:creationId xmlns:p14="http://schemas.microsoft.com/office/powerpoint/2010/main" val="418564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407488"/>
              </p:ext>
            </p:extLst>
          </p:nvPr>
        </p:nvGraphicFramePr>
        <p:xfrm>
          <a:off x="480291" y="0"/>
          <a:ext cx="1122218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70633" y="319596"/>
            <a:ext cx="162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200h</a:t>
            </a:r>
          </a:p>
          <a:p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11215632" y="781261"/>
            <a:ext cx="69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50h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1215632" y="111981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70h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215632" y="1531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80h</a:t>
            </a:r>
          </a:p>
        </p:txBody>
      </p:sp>
    </p:spTree>
    <p:extLst>
      <p:ext uri="{BB962C8B-B14F-4D97-AF65-F5344CB8AC3E}">
        <p14:creationId xmlns:p14="http://schemas.microsoft.com/office/powerpoint/2010/main" val="289188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4833" y="24691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Self appreciation of our work</a:t>
            </a:r>
          </a:p>
        </p:txBody>
      </p:sp>
    </p:spTree>
    <p:extLst>
      <p:ext uri="{BB962C8B-B14F-4D97-AF65-F5344CB8AC3E}">
        <p14:creationId xmlns:p14="http://schemas.microsoft.com/office/powerpoint/2010/main" val="403864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67488"/>
            <a:ext cx="9144000" cy="1112992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Course</a:t>
            </a:r>
            <a:r>
              <a:rPr lang="en-US" dirty="0"/>
              <a:t> appreciation</a:t>
            </a:r>
          </a:p>
        </p:txBody>
      </p:sp>
    </p:spTree>
    <p:extLst>
      <p:ext uri="{BB962C8B-B14F-4D97-AF65-F5344CB8AC3E}">
        <p14:creationId xmlns:p14="http://schemas.microsoft.com/office/powerpoint/2010/main" val="21753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their tasks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Declare alerts</a:t>
            </a:r>
          </a:p>
          <a:p>
            <a:r>
              <a:rPr lang="en-US" dirty="0"/>
              <a:t>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 management</a:t>
            </a:r>
          </a:p>
          <a:p>
            <a:r>
              <a:rPr lang="en-US" dirty="0"/>
              <a:t>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Handle drone/senor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Control drone camera</a:t>
            </a:r>
          </a:p>
        </p:txBody>
      </p:sp>
    </p:spTree>
    <p:extLst>
      <p:ext uri="{BB962C8B-B14F-4D97-AF65-F5344CB8AC3E}">
        <p14:creationId xmlns:p14="http://schemas.microsoft.com/office/powerpoint/2010/main" val="354149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their tasks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station officer (FSO)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Handle fire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Request reinforcement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Declare end of alert</a:t>
            </a:r>
          </a:p>
          <a:p>
            <a:r>
              <a:rPr lang="en-US" dirty="0"/>
              <a:t>Major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Give an evacuation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Declare “safe zone”</a:t>
            </a:r>
          </a:p>
          <a:p>
            <a:r>
              <a:rPr lang="en-US" dirty="0"/>
              <a:t>Police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Handle evacuation order and “safe zone”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data of their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Wind speed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Temperature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Air humidity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Air density</a:t>
            </a:r>
          </a:p>
        </p:txBody>
      </p:sp>
    </p:spTree>
    <p:extLst>
      <p:ext uri="{BB962C8B-B14F-4D97-AF65-F5344CB8AC3E}">
        <p14:creationId xmlns:p14="http://schemas.microsoft.com/office/powerpoint/2010/main" val="379946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Drones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Fly over forests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Periodical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Check fire</a:t>
            </a:r>
          </a:p>
          <a:p>
            <a:endParaRPr lang="en-US" dirty="0"/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93581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alert start?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Phone call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Mobile app</a:t>
            </a:r>
          </a:p>
          <a:p>
            <a:r>
              <a:rPr lang="en-US" dirty="0"/>
              <a:t>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send = parameters for alert</a:t>
            </a:r>
          </a:p>
          <a:p>
            <a:r>
              <a:rPr lang="en-US" dirty="0"/>
              <a:t>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Detects fire through drone</a:t>
            </a:r>
          </a:p>
        </p:txBody>
      </p:sp>
    </p:spTree>
    <p:extLst>
      <p:ext uri="{BB962C8B-B14F-4D97-AF65-F5344CB8AC3E}">
        <p14:creationId xmlns:p14="http://schemas.microsoft.com/office/powerpoint/2010/main" val="15994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alert handled?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898243"/>
              </p:ext>
            </p:extLst>
          </p:nvPr>
        </p:nvGraphicFramePr>
        <p:xfrm>
          <a:off x="443345" y="1366982"/>
          <a:ext cx="11499273" cy="5320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3251200" y="2338602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parameters hold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4110" y="3988852"/>
            <a:ext cx="5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fire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8054110" y="5206153"/>
            <a:ext cx="89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fire</a:t>
            </a:r>
          </a:p>
        </p:txBody>
      </p:sp>
    </p:spTree>
    <p:extLst>
      <p:ext uri="{BB962C8B-B14F-4D97-AF65-F5344CB8AC3E}">
        <p14:creationId xmlns:p14="http://schemas.microsoft.com/office/powerpoint/2010/main" val="374355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red alert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request reinforcement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declare end of alert</a:t>
            </a:r>
          </a:p>
          <a:p>
            <a:r>
              <a:rPr lang="en-US" dirty="0"/>
              <a:t>Major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Give an evacuation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Declare “safe zone”</a:t>
            </a:r>
          </a:p>
          <a:p>
            <a:r>
              <a:rPr lang="en-US" dirty="0"/>
              <a:t>Police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Handle evacuation order and “safe zone”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7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life 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310526" cy="4023360"/>
          </a:xfrm>
        </p:spPr>
        <p:txBody>
          <a:bodyPr/>
          <a:lstStyle/>
          <a:p>
            <a:r>
              <a:rPr lang="en-GB" dirty="0"/>
              <a:t>Specs 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User Manual : Product Information </a:t>
            </a:r>
            <a:r>
              <a:rPr lang="en-GB" dirty="0">
                <a:sym typeface="Wingdings" panose="05000000000000000000" pitchFamily="2" charset="2"/>
              </a:rPr>
              <a:t> Introduction  Errors And Problems  Usage Guides 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            Software Operation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Mock-up : APP  Home  Sensor  Drone  Alerts  Views for each Actor and it’s operations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14548" y="2246743"/>
            <a:ext cx="793441" cy="30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14548" y="2076992"/>
            <a:ext cx="825624" cy="1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0172" y="1889883"/>
            <a:ext cx="2068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Environment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0036" y="1889883"/>
            <a:ext cx="1704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 Case Model</a:t>
            </a:r>
          </a:p>
        </p:txBody>
      </p:sp>
      <p:cxnSp>
        <p:nvCxnSpPr>
          <p:cNvPr id="17" name="Straight Arrow Connector 16"/>
          <p:cNvCxnSpPr>
            <a:stCxn id="22" idx="0"/>
            <a:endCxn id="15" idx="2"/>
          </p:cNvCxnSpPr>
          <p:nvPr/>
        </p:nvCxnSpPr>
        <p:spPr>
          <a:xfrm flipV="1">
            <a:off x="3462292" y="2259215"/>
            <a:ext cx="0" cy="29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9985" y="2556944"/>
            <a:ext cx="1624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Concept Model</a:t>
            </a:r>
          </a:p>
        </p:txBody>
      </p:sp>
      <p:cxnSp>
        <p:nvCxnSpPr>
          <p:cNvPr id="30" name="Straight Arrow Connector 29"/>
          <p:cNvCxnSpPr>
            <a:endCxn id="39" idx="1"/>
          </p:cNvCxnSpPr>
          <p:nvPr/>
        </p:nvCxnSpPr>
        <p:spPr>
          <a:xfrm flipV="1">
            <a:off x="4277005" y="2731646"/>
            <a:ext cx="830984" cy="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44583" y="2246743"/>
            <a:ext cx="0" cy="31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07989" y="2546980"/>
            <a:ext cx="187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Operation Model</a:t>
            </a:r>
          </a:p>
        </p:txBody>
      </p:sp>
    </p:spTree>
    <p:extLst>
      <p:ext uri="{BB962C8B-B14F-4D97-AF65-F5344CB8AC3E}">
        <p14:creationId xmlns:p14="http://schemas.microsoft.com/office/powerpoint/2010/main" val="382646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349</Words>
  <Application>Microsoft Office PowerPoint</Application>
  <PresentationFormat>Grand écran</PresentationFormat>
  <Paragraphs>105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Forest fire</vt:lpstr>
      <vt:lpstr>Actors and their tasks</vt:lpstr>
      <vt:lpstr>Actors and their tasks</vt:lpstr>
      <vt:lpstr>Sensors</vt:lpstr>
      <vt:lpstr>Drones</vt:lpstr>
      <vt:lpstr>How does an alert start?</vt:lpstr>
      <vt:lpstr>How is the alert handled?</vt:lpstr>
      <vt:lpstr>During red alert</vt:lpstr>
      <vt:lpstr>Project development life cycle</vt:lpstr>
      <vt:lpstr>Présentation PowerPoint</vt:lpstr>
      <vt:lpstr>Présentation PowerPoint</vt:lpstr>
      <vt:lpstr> </vt:lpstr>
      <vt:lpstr>Alert start : mockup</vt:lpstr>
      <vt:lpstr>Alert start : mockup</vt:lpstr>
      <vt:lpstr>Alert start : mockup</vt:lpstr>
      <vt:lpstr>Alert start: Specifications</vt:lpstr>
      <vt:lpstr>Présentation PowerPoint</vt:lpstr>
      <vt:lpstr>Self appreciation of our work</vt:lpstr>
      <vt:lpstr>Course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</dc:title>
  <dc:creator>FIGUEIREDO MARQUES Christophe</dc:creator>
  <cp:lastModifiedBy>FIGUEIREDO MARQUES Christophe</cp:lastModifiedBy>
  <cp:revision>28</cp:revision>
  <dcterms:created xsi:type="dcterms:W3CDTF">2016-12-18T18:12:50Z</dcterms:created>
  <dcterms:modified xsi:type="dcterms:W3CDTF">2016-12-21T11:21:52Z</dcterms:modified>
</cp:coreProperties>
</file>