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או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CLIHandler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Command Line Interface handler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82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הנחת יסוד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המתכנת הממוצע רוצה למקסם את העבודה שלו</a:t>
            </a:r>
          </a:p>
          <a:p>
            <a:r>
              <a:rPr lang="he-IL" dirty="0" smtClean="0"/>
              <a:t>הוא רוצה שמרכז ההתעסקות שלו יהיה המנגנון המרכזי של התוכנה שלו</a:t>
            </a:r>
          </a:p>
          <a:p>
            <a:r>
              <a:rPr lang="he-IL" dirty="0" smtClean="0"/>
              <a:t>הוא רוצה להתעסק באלגוריתם הגדול שהוא מעוניין ליצור</a:t>
            </a:r>
          </a:p>
          <a:p>
            <a:r>
              <a:rPr lang="he-IL" dirty="0" smtClean="0"/>
              <a:t>לא מעניין אותו ממשק משתמש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5085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מציאות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מאחר והמתכנת הוא בן-אדם מגיע לו ממשק נורמלי לעבוד מולו</a:t>
            </a:r>
          </a:p>
          <a:p>
            <a:r>
              <a:rPr lang="he-IL" dirty="0" smtClean="0"/>
              <a:t>מאחר והמתכנת הוא מכונה הוא יסתדר גם עם ממשק של שורת פקודה</a:t>
            </a:r>
          </a:p>
          <a:p>
            <a:r>
              <a:rPr lang="he-IL" dirty="0" smtClean="0"/>
              <a:t>כמו ב</a:t>
            </a:r>
            <a:r>
              <a:rPr lang="en-US" dirty="0" smtClean="0"/>
              <a:t>DOS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20534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הפתרון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כדי לחסוך למתכנת את הזמן ביצירת ממשק שיציג בכל פעם את האינפורמציה</a:t>
            </a:r>
          </a:p>
          <a:p>
            <a:r>
              <a:rPr lang="he-IL" dirty="0" smtClean="0"/>
              <a:t>מוצב לפתחו של כל מתכנת כלי פשוט</a:t>
            </a:r>
          </a:p>
          <a:p>
            <a:r>
              <a:rPr lang="he-IL" dirty="0" smtClean="0"/>
              <a:t>מעין שלד לכל </a:t>
            </a:r>
            <a:r>
              <a:rPr lang="he-IL" dirty="0" err="1" smtClean="0"/>
              <a:t>תוכנית</a:t>
            </a:r>
            <a:r>
              <a:rPr lang="he-IL" dirty="0" smtClean="0"/>
              <a:t> שירצה לפתח</a:t>
            </a:r>
          </a:p>
          <a:p>
            <a:r>
              <a:rPr lang="he-IL" dirty="0" smtClean="0"/>
              <a:t>כך יוכל להזניח את נושא הממשק לטובת הכלי המדהים שהוא מעוניין לפתח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0624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איך זה עובד?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המתכנת מכין את התוכנית שלו בלי להתייחס לפלט ולקלט </a:t>
            </a:r>
            <a:r>
              <a:rPr lang="he-IL" b="1" dirty="0" smtClean="0"/>
              <a:t>מהמשתמש</a:t>
            </a:r>
          </a:p>
          <a:p>
            <a:r>
              <a:rPr lang="he-IL" dirty="0" smtClean="0"/>
              <a:t>לאחר מכן הוא מוריד את השלד ושם אותו בתיקיית התוכנית</a:t>
            </a:r>
          </a:p>
          <a:p>
            <a:r>
              <a:rPr lang="he-IL" dirty="0" smtClean="0"/>
              <a:t>במסוף התוכנה ניתן להגדיר את מסך הפתיחה של התוכנה שלך ומסך הסיום</a:t>
            </a:r>
          </a:p>
          <a:p>
            <a:r>
              <a:rPr lang="he-IL" dirty="0" smtClean="0"/>
              <a:t>במודול </a:t>
            </a:r>
            <a:r>
              <a:rPr lang="en-US" dirty="0" smtClean="0"/>
              <a:t>Commands</a:t>
            </a:r>
            <a:r>
              <a:rPr lang="he-IL" dirty="0" smtClean="0"/>
              <a:t> יש להכניס </a:t>
            </a:r>
            <a:r>
              <a:rPr lang="he-IL" dirty="0" smtClean="0"/>
              <a:t>את הפקודה הרצויה, בתור </a:t>
            </a:r>
            <a:r>
              <a:rPr lang="he-IL" b="1" dirty="0" smtClean="0"/>
              <a:t>פונקציה במחלקה</a:t>
            </a:r>
            <a:endParaRPr lang="he-IL" dirty="0" smtClean="0"/>
          </a:p>
          <a:p>
            <a:r>
              <a:rPr lang="he-IL" dirty="0" smtClean="0"/>
              <a:t>בתוך הפקודה יש ליצור את האינטגרציה בין הקלט של המשתמש לפלט שעליו לקבל</a:t>
            </a:r>
          </a:p>
          <a:p>
            <a:r>
              <a:rPr lang="he-IL" dirty="0" smtClean="0"/>
              <a:t>ניתן </a:t>
            </a:r>
            <a:r>
              <a:rPr lang="he-IL" dirty="0" smtClean="0"/>
              <a:t>לערוך את </a:t>
            </a:r>
            <a:r>
              <a:rPr lang="he-IL" dirty="0" smtClean="0"/>
              <a:t>המודול </a:t>
            </a:r>
            <a:r>
              <a:rPr lang="en-US" dirty="0" smtClean="0"/>
              <a:t>Strings</a:t>
            </a:r>
            <a:r>
              <a:rPr lang="he-IL" dirty="0" smtClean="0"/>
              <a:t> ולהוסיף בו עוד מחרוזות לפי הצורך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073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/>
              <a:t>דוגמה להוספת פקודה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47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שן מתפתל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449</TotalTime>
  <Words>176</Words>
  <Application>Microsoft Office PowerPoint</Application>
  <PresentationFormat>מסך רחב</PresentationFormat>
  <Paragraphs>24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Gisha</vt:lpstr>
      <vt:lpstr>Wingdings 3</vt:lpstr>
      <vt:lpstr>עשן מתפתל</vt:lpstr>
      <vt:lpstr>CLIHandler</vt:lpstr>
      <vt:lpstr>הנחת יסוד</vt:lpstr>
      <vt:lpstr>מציאות</vt:lpstr>
      <vt:lpstr>הפתרון</vt:lpstr>
      <vt:lpstr>איך זה עובד?</vt:lpstr>
      <vt:lpstr>דוגמה להוספת פקודה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CLIHandler</dc:title>
  <dc:creator>מוטי גולדשטיין</dc:creator>
  <cp:lastModifiedBy>מוטי גולדשטיין</cp:lastModifiedBy>
  <cp:revision>4</cp:revision>
  <dcterms:created xsi:type="dcterms:W3CDTF">2019-08-08T20:40:31Z</dcterms:created>
  <dcterms:modified xsi:type="dcterms:W3CDTF">2019-08-09T14:25:02Z</dcterms:modified>
</cp:coreProperties>
</file>