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1" r:id="rId2"/>
    <p:sldId id="356" r:id="rId3"/>
    <p:sldId id="353" r:id="rId4"/>
    <p:sldId id="352" r:id="rId5"/>
    <p:sldId id="354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os Chalikias" initials="NC" lastIdx="1" clrIdx="0">
    <p:extLst>
      <p:ext uri="{19B8F6BF-5375-455C-9EA6-DF929625EA0E}">
        <p15:presenceInfo xmlns:p15="http://schemas.microsoft.com/office/powerpoint/2012/main" userId="S::Nikolaos.Chalikias@cit.ie::a4af92ff-61d2-48c5-b718-a9aebe2bd3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8019-0F12-41ED-BD47-D9924B5D4D5A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A5A5-B558-4F50-8B4A-2C7E17A3E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0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9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6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0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3631-F887-443B-9989-5D612862E36C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B0DF-10E9-456C-9D63-1D3A9B64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lfmanjm/universal-panel-adapter" TargetMode="External"/><Relationship Id="rId2" Type="http://schemas.openxmlformats.org/officeDocument/2006/relationships/hyperlink" Target="https://github.com/nikoschalikias/firm-universal-panel-adap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moothieware.org/pan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lfmanjm/universal-panel-adapter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github.com/nikoschalikias/firm-universal-panel-adap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stackoverflow.com/questions/42826755/wiring-h-missing-in-arduino/42827754" TargetMode="External"/><Relationship Id="rId4" Type="http://schemas.openxmlformats.org/officeDocument/2006/relationships/hyperlink" Target="http://smoothieware.org/pan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Using non-SPI LCD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5689C-9678-4766-8631-3221691F454F}"/>
              </a:ext>
            </a:extLst>
          </p:cNvPr>
          <p:cNvSpPr txBox="1"/>
          <p:nvPr/>
        </p:nvSpPr>
        <p:spPr>
          <a:xfrm>
            <a:off x="748937" y="1265392"/>
            <a:ext cx="106941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320 panel font" panose="02000703000000000000" pitchFamily="2" charset="0"/>
              </a:rPr>
              <a:t>Background: </a:t>
            </a:r>
          </a:p>
          <a:p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Smoothieware/Smoothieboard does not have an option for using character LCD. It can drive only graphical SPI LCDs.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This is probably due to lack of GPIO pins (Ethernet functionality is using a lot of GPIO…)</a:t>
            </a:r>
          </a:p>
          <a:p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Smoothieboard developer offers an add-on board, that can translate the </a:t>
            </a:r>
            <a:r>
              <a:rPr lang="en-US" sz="1600" dirty="0">
                <a:solidFill>
                  <a:srgbClr val="0070C0"/>
                </a:solidFill>
                <a:latin typeface="A320 panel font" panose="02000703000000000000" pitchFamily="2" charset="0"/>
              </a:rPr>
              <a:t>SPI </a:t>
            </a:r>
            <a:r>
              <a:rPr lang="en-US" sz="1600" dirty="0">
                <a:latin typeface="A320 panel font" panose="02000703000000000000" pitchFamily="2" charset="0"/>
              </a:rPr>
              <a:t>bitstream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320 panel font" panose="02000703000000000000" pitchFamily="2" charset="0"/>
              </a:rPr>
              <a:t>I2C LCDs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320 panel font" panose="02000703000000000000" pitchFamily="2" charset="0"/>
              </a:rPr>
              <a:t>The more common </a:t>
            </a:r>
            <a:r>
              <a:rPr lang="en-US" sz="1600" dirty="0">
                <a:solidFill>
                  <a:srgbClr val="0070C0"/>
                </a:solidFill>
                <a:latin typeface="A320 panel font" panose="02000703000000000000" pitchFamily="2" charset="0"/>
              </a:rPr>
              <a:t>PARALLEL LCD</a:t>
            </a:r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This board has a complex shape and fits only on Smoothieboard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But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The firmware is open source, called Universal Panel Adapter (UPA), is available in </a:t>
            </a:r>
            <a:r>
              <a:rPr lang="en-US" sz="1600" dirty="0" err="1">
                <a:latin typeface="A320 panel font" panose="02000703000000000000" pitchFamily="2" charset="0"/>
              </a:rPr>
              <a:t>Github</a:t>
            </a:r>
            <a:r>
              <a:rPr lang="en-US" sz="1600" dirty="0">
                <a:latin typeface="A320 panel font" panose="02000703000000000000" pitchFamily="2" charset="0"/>
              </a:rPr>
              <a:t> 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and </a:t>
            </a:r>
          </a:p>
          <a:p>
            <a:r>
              <a:rPr lang="en-US" sz="1600" dirty="0">
                <a:latin typeface="A320 panel font" panose="02000703000000000000" pitchFamily="2" charset="0"/>
              </a:rPr>
              <a:t>can be used with  Arduino boards or plain ATmega328 microprocessor. </a:t>
            </a:r>
          </a:p>
          <a:p>
            <a:endParaRPr lang="en-US" sz="1600" dirty="0">
              <a:latin typeface="A320 panel font" panose="02000703000000000000" pitchFamily="2" charset="0"/>
            </a:endParaRPr>
          </a:p>
          <a:p>
            <a:r>
              <a:rPr lang="en-US" sz="1600" dirty="0">
                <a:latin typeface="A320 panel font" panose="02000703000000000000" pitchFamily="2" charset="0"/>
              </a:rPr>
              <a:t>On this mini project </a:t>
            </a:r>
            <a:r>
              <a:rPr lang="en-IE" sz="1600" dirty="0">
                <a:latin typeface="A320 panel font" panose="02000703000000000000" pitchFamily="2" charset="0"/>
                <a:hlinkClick r:id="rId2"/>
              </a:rPr>
              <a:t>https://github.com/nikoschalikias/firm-universal-panel-adapter </a:t>
            </a:r>
            <a:r>
              <a:rPr lang="en-IE" sz="1600" dirty="0"/>
              <a:t> </a:t>
            </a:r>
            <a:r>
              <a:rPr lang="en-US" sz="1600" dirty="0">
                <a:latin typeface="A320 panel font" panose="02000703000000000000" pitchFamily="2" charset="0"/>
              </a:rPr>
              <a:t>we deploy UPA firmware on a minimal and tidy implementation, to be used with n-PRO-3DP </a:t>
            </a:r>
            <a:endParaRPr lang="en-IE" sz="1600" dirty="0">
              <a:latin typeface="A320 panel font" panose="02000703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6E68B-3614-4201-89F0-30F1C9F96F8D}"/>
              </a:ext>
            </a:extLst>
          </p:cNvPr>
          <p:cNvSpPr/>
          <p:nvPr/>
        </p:nvSpPr>
        <p:spPr>
          <a:xfrm>
            <a:off x="748937" y="6210917"/>
            <a:ext cx="3985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https://github.com/wolfmanjm/universal-panel-adapter</a:t>
            </a:r>
            <a:endParaRPr lang="en-IE" sz="12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http://smoothieware.org/panel</a:t>
            </a:r>
            <a:endParaRPr lang="en-IE" sz="1200" dirty="0">
              <a:solidFill>
                <a:schemeClr val="accent1">
                  <a:lumMod val="75000"/>
                </a:schemeClr>
              </a:solidFill>
              <a:latin typeface="A320 panel font" panose="02000703000000000000" pitchFamily="2" charset="0"/>
            </a:endParaRPr>
          </a:p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n-blocks.net/</a:t>
            </a:r>
            <a:r>
              <a:rPr lang="en-IE" sz="1200" dirty="0" err="1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nmodules</a:t>
            </a:r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/</a:t>
            </a:r>
            <a:r>
              <a:rPr lang="en-IE" sz="1200" dirty="0" err="1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doku.php?id</a:t>
            </a:r>
            <a:r>
              <a:rPr lang="en-IE" sz="1200" dirty="0">
                <a:solidFill>
                  <a:schemeClr val="accent1">
                    <a:lumMod val="75000"/>
                  </a:schemeClr>
                </a:solidFill>
                <a:latin typeface="A320 panel font" panose="02000703000000000000" pitchFamily="2" charset="0"/>
              </a:rPr>
              <a:t>=nblocks:ni-pro-3dp</a:t>
            </a:r>
          </a:p>
        </p:txBody>
      </p:sp>
    </p:spTree>
    <p:extLst>
      <p:ext uri="{BB962C8B-B14F-4D97-AF65-F5344CB8AC3E}">
        <p14:creationId xmlns:p14="http://schemas.microsoft.com/office/powerpoint/2010/main" val="7611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 Firmware in Arduino Nano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Smoothieware can be used with common 4x20 characters LCD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1A44B-9FF7-4BB3-B54B-C67C48698499}"/>
              </a:ext>
            </a:extLst>
          </p:cNvPr>
          <p:cNvSpPr/>
          <p:nvPr/>
        </p:nvSpPr>
        <p:spPr>
          <a:xfrm>
            <a:off x="-9077" y="6150114"/>
            <a:ext cx="54425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2"/>
              </a:rPr>
              <a:t>https://github.com/nikoschalikias/firm-universal-panel-adapter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3"/>
              </a:rPr>
              <a:t>https://github.com/wolfmanjm/universal-panel-adapter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4"/>
              </a:rPr>
              <a:t>http://smoothieware.org/panel</a:t>
            </a:r>
            <a:endParaRPr lang="en-IE" sz="1000" dirty="0">
              <a:latin typeface="A320 panel font" panose="020007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00" dirty="0">
                <a:latin typeface="A320 panel font" panose="02000703000000000000" pitchFamily="2" charset="0"/>
                <a:hlinkClick r:id="rId5"/>
              </a:rPr>
              <a:t>https://stackoverflow.com/questions/42826755/wiring-h-missing-in-arduino/42827754</a:t>
            </a:r>
            <a:endParaRPr lang="en-IE" sz="1000" dirty="0">
              <a:latin typeface="A320 panel font" panose="02000703000000000000" pitchFamily="2" charset="0"/>
            </a:endParaRP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9CE5433F-54CC-49A9-9992-862546695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8" y="631211"/>
            <a:ext cx="4624199" cy="5505450"/>
          </a:xfrm>
          <a:prstGeom prst="rect">
            <a:avLst/>
          </a:prstGeom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7E2CE054-B6FF-421D-A7FE-DB09B718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51" y="631210"/>
            <a:ext cx="6019800" cy="55054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B7F08C-F8BE-4A0D-BE0E-A3FFA8F54C92}"/>
              </a:ext>
            </a:extLst>
          </p:cNvPr>
          <p:cNvSpPr/>
          <p:nvPr/>
        </p:nvSpPr>
        <p:spPr>
          <a:xfrm>
            <a:off x="6399162" y="6254421"/>
            <a:ext cx="4650377" cy="4992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NEXT: Minimal Implementation on 43x33mm Perforated board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Arduino hex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1BA70A-4866-4623-8EC8-8F4BAD7C6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46" y="1840885"/>
            <a:ext cx="8276408" cy="5017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61EF5-5B8D-4D08-AF01-29620D1EB5F0}"/>
              </a:ext>
            </a:extLst>
          </p:cNvPr>
          <p:cNvSpPr txBox="1"/>
          <p:nvPr/>
        </p:nvSpPr>
        <p:spPr>
          <a:xfrm>
            <a:off x="1619794" y="931817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320 panel font" panose="02000703000000000000" pitchFamily="2" charset="0"/>
              </a:rPr>
              <a:t>From Arduino IDE : </a:t>
            </a:r>
            <a:r>
              <a:rPr lang="en-US" dirty="0">
                <a:solidFill>
                  <a:srgbClr val="00B050"/>
                </a:solidFill>
                <a:latin typeface="A320 panel font" panose="02000703000000000000" pitchFamily="2" charset="0"/>
              </a:rPr>
              <a:t>Sketch: Export compiled Binary</a:t>
            </a:r>
          </a:p>
          <a:p>
            <a:r>
              <a:rPr lang="en-US" dirty="0">
                <a:latin typeface="A320 panel font" panose="02000703000000000000" pitchFamily="2" charset="0"/>
              </a:rPr>
              <a:t>This creates 4 hex files as below: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6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Minimal Implementation Block Diagram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7FD165-7035-49A2-93B3-6E372C33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29" y="646331"/>
            <a:ext cx="5589341" cy="61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8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Minimal Schematic for Dual In Line ATmega328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B61C6-1281-4390-92C4-AB5DD741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9" y="634647"/>
            <a:ext cx="8553201" cy="62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8DD6D-0FD7-4756-9F9A-EB36FF92EB4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320 panel font" panose="02000703000000000000" pitchFamily="2" charset="0"/>
              </a:rPr>
              <a:t>n-PRO-3DP: </a:t>
            </a:r>
            <a:r>
              <a:rPr lang="en-US" b="1" dirty="0">
                <a:latin typeface="A320 panel font" panose="02000703000000000000" pitchFamily="2" charset="0"/>
              </a:rPr>
              <a:t>Universal-Panel-Adapter</a:t>
            </a:r>
          </a:p>
          <a:p>
            <a:pPr algn="ctr"/>
            <a:r>
              <a:rPr lang="en-US" b="1" dirty="0">
                <a:latin typeface="A320 panel font" panose="02000703000000000000" pitchFamily="2" charset="0"/>
              </a:rPr>
              <a:t>Minimal Perforated Board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8F9EA5F8-DCF7-4E65-8631-1CC05D94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96" y="949233"/>
            <a:ext cx="8620808" cy="57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15206</TotalTime>
  <Words>276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A320 panel 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447</cp:revision>
  <dcterms:created xsi:type="dcterms:W3CDTF">2018-06-24T07:00:49Z</dcterms:created>
  <dcterms:modified xsi:type="dcterms:W3CDTF">2020-05-22T16:22:01Z</dcterms:modified>
</cp:coreProperties>
</file>