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1" r:id="rId2"/>
    <p:sldId id="3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os Chalikias" initials="NC" lastIdx="1" clrIdx="0">
    <p:extLst>
      <p:ext uri="{19B8F6BF-5375-455C-9EA6-DF929625EA0E}">
        <p15:presenceInfo xmlns:p15="http://schemas.microsoft.com/office/powerpoint/2012/main" userId="S::Nikolaos.Chalikias@cit.ie::a4af92ff-61d2-48c5-b718-a9aebe2bd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D8019-0F12-41ED-BD47-D9924B5D4D5A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A5A5-B558-4F50-8B4A-2C7E17A3E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0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9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6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0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3631-F887-443B-9989-5D612862E36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moothieware.org/panel" TargetMode="External"/><Relationship Id="rId2" Type="http://schemas.openxmlformats.org/officeDocument/2006/relationships/hyperlink" Target="https://github.com/wolfmanjm/universal-panel-adap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tackoverflow.com/questions/42826755/wiring-h-missing-in-arduino/428277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moothieware.org/panel" TargetMode="External"/><Relationship Id="rId5" Type="http://schemas.openxmlformats.org/officeDocument/2006/relationships/hyperlink" Target="https://github.com/wolfmanjm/universal-panel-adapter" TargetMode="External"/><Relationship Id="rId4" Type="http://schemas.openxmlformats.org/officeDocument/2006/relationships/hyperlink" Target="https://github.com/nikoschalikias/firm-universal-panel-adap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Using non-SPI LCD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5689C-9678-4766-8631-3221691F454F}"/>
              </a:ext>
            </a:extLst>
          </p:cNvPr>
          <p:cNvSpPr txBox="1"/>
          <p:nvPr/>
        </p:nvSpPr>
        <p:spPr>
          <a:xfrm>
            <a:off x="748937" y="647083"/>
            <a:ext cx="1069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320 panel font" panose="02000703000000000000" pitchFamily="2" charset="0"/>
              </a:rPr>
              <a:t>Smoothieware/Smoothieboard does not have an option for using character LCD. It can drive only graphical SPI LCDs.</a:t>
            </a:r>
          </a:p>
          <a:p>
            <a:r>
              <a:rPr lang="en-US" sz="1600" dirty="0">
                <a:latin typeface="A320 panel font" panose="02000703000000000000" pitchFamily="2" charset="0"/>
              </a:rPr>
              <a:t>This is probably due to lack of GPIO pins (Ethernet functionality is using a lot of GPIO…)</a:t>
            </a:r>
          </a:p>
          <a:p>
            <a:endParaRPr lang="en-US" sz="1600" dirty="0">
              <a:latin typeface="A320 panel font" panose="02000703000000000000" pitchFamily="2" charset="0"/>
            </a:endParaRPr>
          </a:p>
          <a:p>
            <a:r>
              <a:rPr lang="en-US" sz="1600" dirty="0">
                <a:latin typeface="A320 panel font" panose="02000703000000000000" pitchFamily="2" charset="0"/>
              </a:rPr>
              <a:t>Smoothieboard developer offers an add-on board, that can translate the SPI bitstream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320 panel font" panose="02000703000000000000" pitchFamily="2" charset="0"/>
              </a:rPr>
              <a:t>I2C LCDs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320 panel font" panose="02000703000000000000" pitchFamily="2" charset="0"/>
              </a:rPr>
              <a:t>Thee more common parallel LCDs.</a:t>
            </a:r>
          </a:p>
          <a:p>
            <a:endParaRPr lang="en-US" sz="1600" dirty="0">
              <a:latin typeface="A320 panel font" panose="02000703000000000000" pitchFamily="2" charset="0"/>
            </a:endParaRPr>
          </a:p>
          <a:p>
            <a:r>
              <a:rPr lang="en-US" sz="1600" dirty="0">
                <a:latin typeface="A320 panel font" panose="02000703000000000000" pitchFamily="2" charset="0"/>
              </a:rPr>
              <a:t>This open source firmware is called Universal Panel Adapter and is available in </a:t>
            </a:r>
            <a:r>
              <a:rPr lang="en-US" sz="1600" dirty="0" err="1">
                <a:latin typeface="A320 panel font" panose="02000703000000000000" pitchFamily="2" charset="0"/>
              </a:rPr>
              <a:t>Github</a:t>
            </a:r>
            <a:r>
              <a:rPr lang="en-US" sz="1600" dirty="0">
                <a:latin typeface="A320 panel font" panose="02000703000000000000" pitchFamily="2" charset="0"/>
              </a:rPr>
              <a:t> and can be used with atMega328 microprocessor and Arduino boards.</a:t>
            </a:r>
            <a:endParaRPr lang="en-IE" sz="1600" dirty="0">
              <a:latin typeface="A320 panel font" panose="020007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6E68B-3614-4201-89F0-30F1C9F96F8D}"/>
              </a:ext>
            </a:extLst>
          </p:cNvPr>
          <p:cNvSpPr/>
          <p:nvPr/>
        </p:nvSpPr>
        <p:spPr>
          <a:xfrm>
            <a:off x="748937" y="6210917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https://github.com/wolfmanjm/universal-panel-adapter</a:t>
            </a:r>
            <a:endParaRPr lang="en-IE" sz="12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http://smoothieware.org/panel</a:t>
            </a:r>
            <a:endParaRPr lang="en-IE" sz="12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1DBE4-82FA-42C0-BA5E-B2D0A6DB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6" y="645189"/>
            <a:ext cx="4640683" cy="5539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E0C13A-6FBB-4398-8A91-E108186C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9" y="645189"/>
            <a:ext cx="6015490" cy="5504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Universal-Panel-Adapter Firmware in Arduino Nano</a:t>
            </a:r>
          </a:p>
          <a:p>
            <a:pPr algn="ctr"/>
            <a:r>
              <a:rPr lang="en-US" b="1" dirty="0">
                <a:latin typeface="A320 panel font" panose="02000703000000000000" pitchFamily="2" charset="0"/>
              </a:rPr>
              <a:t>Smoothieware can be used with common 4x20 characters LCD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1A44B-9FF7-4BB3-B54B-C67C48698499}"/>
              </a:ext>
            </a:extLst>
          </p:cNvPr>
          <p:cNvSpPr/>
          <p:nvPr/>
        </p:nvSpPr>
        <p:spPr>
          <a:xfrm>
            <a:off x="-9077" y="6150114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4"/>
              </a:rPr>
              <a:t>https://github.com/nikoschalikias/firm-universal-panel-adapter</a:t>
            </a:r>
            <a:endParaRPr lang="en-IE" sz="1000" dirty="0"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5"/>
              </a:rPr>
              <a:t>https://github.com/wolfmanjm/universal-panel-adapter</a:t>
            </a:r>
            <a:endParaRPr lang="en-IE" sz="1000" dirty="0"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6"/>
              </a:rPr>
              <a:t>http://smoothieware.org/panel</a:t>
            </a:r>
            <a:endParaRPr lang="en-IE" sz="1000" dirty="0"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7"/>
              </a:rPr>
              <a:t>https://stackoverflow.com/questions/42826755/wiring-h-missing-in-arduino/42827754</a:t>
            </a:r>
            <a:endParaRPr lang="en-IE" sz="1000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8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15007</TotalTime>
  <Words>162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A320 panel font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430</cp:revision>
  <dcterms:created xsi:type="dcterms:W3CDTF">2018-06-24T07:00:49Z</dcterms:created>
  <dcterms:modified xsi:type="dcterms:W3CDTF">2020-05-16T22:41:17Z</dcterms:modified>
</cp:coreProperties>
</file>