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2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06374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http://mobile.schunk-microsite.com/uploads/pics/titelbild_fws_115_01.png"/>
          <p:cNvPicPr>
            <a:picLocks noChangeAspect="1" noChangeArrowheads="1"/>
          </p:cNvPicPr>
          <p:nvPr/>
        </p:nvPicPr>
        <p:blipFill>
          <a:blip r:embed="rId3" cstate="print"/>
          <a:srcRect l="22989" t="11402" r="41379" b="51880"/>
          <a:stretch>
            <a:fillRect/>
          </a:stretch>
        </p:blipFill>
        <p:spPr bwMode="auto">
          <a:xfrm>
            <a:off x="6019800" y="4191000"/>
            <a:ext cx="2362200" cy="2453763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>
          <a:xfrm flipH="1" flipV="1">
            <a:off x="3200400" y="2209800"/>
            <a:ext cx="3276600" cy="34290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4495800" y="2209800"/>
            <a:ext cx="3429000" cy="31242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343400" y="1752600"/>
            <a:ext cx="3429000" cy="30480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57600" y="24384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04799"/>
            <a:ext cx="5734579" cy="31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0" y="152400"/>
            <a:ext cx="5252654" cy="6248400"/>
            <a:chOff x="0" y="152400"/>
            <a:chExt cx="5252654" cy="6248400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3733800"/>
              <a:ext cx="5252654" cy="266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" descr="http://mobile.schunk-microsite.com/uploads/pics/titelbild_fws_115_01.png"/>
            <p:cNvPicPr>
              <a:picLocks noChangeAspect="1" noChangeArrowheads="1"/>
            </p:cNvPicPr>
            <p:nvPr/>
          </p:nvPicPr>
          <p:blipFill>
            <a:blip r:embed="rId4" cstate="print"/>
            <a:srcRect l="22989" t="11402" r="41379" b="51880"/>
            <a:stretch>
              <a:fillRect/>
            </a:stretch>
          </p:blipFill>
          <p:spPr bwMode="auto">
            <a:xfrm>
              <a:off x="228600" y="152400"/>
              <a:ext cx="2362200" cy="2453763"/>
            </a:xfrm>
            <a:prstGeom prst="rect">
              <a:avLst/>
            </a:prstGeom>
            <a:noFill/>
          </p:spPr>
        </p:pic>
        <p:sp>
          <p:nvSpPr>
            <p:cNvPr id="12" name="Freeform 11"/>
            <p:cNvSpPr/>
            <p:nvPr/>
          </p:nvSpPr>
          <p:spPr>
            <a:xfrm>
              <a:off x="1831430" y="1621971"/>
              <a:ext cx="955313" cy="3341915"/>
            </a:xfrm>
            <a:custGeom>
              <a:avLst/>
              <a:gdLst>
                <a:gd name="connsiteX0" fmla="*/ 955313 w 955313"/>
                <a:gd name="connsiteY0" fmla="*/ 3341915 h 3341915"/>
                <a:gd name="connsiteX1" fmla="*/ 922656 w 955313"/>
                <a:gd name="connsiteY1" fmla="*/ 2830286 h 3341915"/>
                <a:gd name="connsiteX2" fmla="*/ 900884 w 955313"/>
                <a:gd name="connsiteY2" fmla="*/ 2797629 h 3341915"/>
                <a:gd name="connsiteX3" fmla="*/ 835570 w 955313"/>
                <a:gd name="connsiteY3" fmla="*/ 2699658 h 3341915"/>
                <a:gd name="connsiteX4" fmla="*/ 781141 w 955313"/>
                <a:gd name="connsiteY4" fmla="*/ 2645229 h 3341915"/>
                <a:gd name="connsiteX5" fmla="*/ 759370 w 955313"/>
                <a:gd name="connsiteY5" fmla="*/ 2612572 h 3341915"/>
                <a:gd name="connsiteX6" fmla="*/ 694056 w 955313"/>
                <a:gd name="connsiteY6" fmla="*/ 2579915 h 3341915"/>
                <a:gd name="connsiteX7" fmla="*/ 661399 w 955313"/>
                <a:gd name="connsiteY7" fmla="*/ 2558143 h 3341915"/>
                <a:gd name="connsiteX8" fmla="*/ 574313 w 955313"/>
                <a:gd name="connsiteY8" fmla="*/ 2492829 h 3341915"/>
                <a:gd name="connsiteX9" fmla="*/ 541656 w 955313"/>
                <a:gd name="connsiteY9" fmla="*/ 2481943 h 3341915"/>
                <a:gd name="connsiteX10" fmla="*/ 465456 w 955313"/>
                <a:gd name="connsiteY10" fmla="*/ 2427515 h 3341915"/>
                <a:gd name="connsiteX11" fmla="*/ 400141 w 955313"/>
                <a:gd name="connsiteY11" fmla="*/ 2362200 h 3341915"/>
                <a:gd name="connsiteX12" fmla="*/ 367484 w 955313"/>
                <a:gd name="connsiteY12" fmla="*/ 2329543 h 3341915"/>
                <a:gd name="connsiteX13" fmla="*/ 313056 w 955313"/>
                <a:gd name="connsiteY13" fmla="*/ 2296886 h 3341915"/>
                <a:gd name="connsiteX14" fmla="*/ 258627 w 955313"/>
                <a:gd name="connsiteY14" fmla="*/ 2242458 h 3341915"/>
                <a:gd name="connsiteX15" fmla="*/ 247741 w 955313"/>
                <a:gd name="connsiteY15" fmla="*/ 2209800 h 3341915"/>
                <a:gd name="connsiteX16" fmla="*/ 182427 w 955313"/>
                <a:gd name="connsiteY16" fmla="*/ 2133600 h 3341915"/>
                <a:gd name="connsiteX17" fmla="*/ 138884 w 955313"/>
                <a:gd name="connsiteY17" fmla="*/ 2079172 h 3341915"/>
                <a:gd name="connsiteX18" fmla="*/ 84456 w 955313"/>
                <a:gd name="connsiteY18" fmla="*/ 1970315 h 3341915"/>
                <a:gd name="connsiteX19" fmla="*/ 73570 w 955313"/>
                <a:gd name="connsiteY19" fmla="*/ 1937658 h 3341915"/>
                <a:gd name="connsiteX20" fmla="*/ 51799 w 955313"/>
                <a:gd name="connsiteY20" fmla="*/ 1905000 h 3341915"/>
                <a:gd name="connsiteX21" fmla="*/ 19141 w 955313"/>
                <a:gd name="connsiteY21" fmla="*/ 1817915 h 3341915"/>
                <a:gd name="connsiteX22" fmla="*/ 30027 w 955313"/>
                <a:gd name="connsiteY22" fmla="*/ 1611086 h 3341915"/>
                <a:gd name="connsiteX23" fmla="*/ 40913 w 955313"/>
                <a:gd name="connsiteY23" fmla="*/ 1480458 h 3341915"/>
                <a:gd name="connsiteX24" fmla="*/ 51799 w 955313"/>
                <a:gd name="connsiteY24" fmla="*/ 1447800 h 3341915"/>
                <a:gd name="connsiteX25" fmla="*/ 62684 w 955313"/>
                <a:gd name="connsiteY25" fmla="*/ 1404258 h 3341915"/>
                <a:gd name="connsiteX26" fmla="*/ 73570 w 955313"/>
                <a:gd name="connsiteY26" fmla="*/ 1371600 h 3341915"/>
                <a:gd name="connsiteX27" fmla="*/ 84456 w 955313"/>
                <a:gd name="connsiteY27" fmla="*/ 1328058 h 3341915"/>
                <a:gd name="connsiteX28" fmla="*/ 117113 w 955313"/>
                <a:gd name="connsiteY28" fmla="*/ 1273629 h 3341915"/>
                <a:gd name="connsiteX29" fmla="*/ 138884 w 955313"/>
                <a:gd name="connsiteY29" fmla="*/ 1186543 h 3341915"/>
                <a:gd name="connsiteX30" fmla="*/ 182427 w 955313"/>
                <a:gd name="connsiteY30" fmla="*/ 1055915 h 3341915"/>
                <a:gd name="connsiteX31" fmla="*/ 215084 w 955313"/>
                <a:gd name="connsiteY31" fmla="*/ 914400 h 3341915"/>
                <a:gd name="connsiteX32" fmla="*/ 247741 w 955313"/>
                <a:gd name="connsiteY32" fmla="*/ 827315 h 3341915"/>
                <a:gd name="connsiteX33" fmla="*/ 258627 w 955313"/>
                <a:gd name="connsiteY33" fmla="*/ 772886 h 3341915"/>
                <a:gd name="connsiteX34" fmla="*/ 302170 w 955313"/>
                <a:gd name="connsiteY34" fmla="*/ 685800 h 3341915"/>
                <a:gd name="connsiteX35" fmla="*/ 313056 w 955313"/>
                <a:gd name="connsiteY35" fmla="*/ 631372 h 3341915"/>
                <a:gd name="connsiteX36" fmla="*/ 334827 w 955313"/>
                <a:gd name="connsiteY36" fmla="*/ 555172 h 3341915"/>
                <a:gd name="connsiteX37" fmla="*/ 302170 w 955313"/>
                <a:gd name="connsiteY37" fmla="*/ 293915 h 3341915"/>
                <a:gd name="connsiteX38" fmla="*/ 291284 w 955313"/>
                <a:gd name="connsiteY38" fmla="*/ 250372 h 3341915"/>
                <a:gd name="connsiteX39" fmla="*/ 215084 w 955313"/>
                <a:gd name="connsiteY39" fmla="*/ 152400 h 3341915"/>
                <a:gd name="connsiteX40" fmla="*/ 193313 w 955313"/>
                <a:gd name="connsiteY40" fmla="*/ 119743 h 3341915"/>
                <a:gd name="connsiteX41" fmla="*/ 138884 w 955313"/>
                <a:gd name="connsiteY41" fmla="*/ 65315 h 3341915"/>
                <a:gd name="connsiteX42" fmla="*/ 117113 w 955313"/>
                <a:gd name="connsiteY42" fmla="*/ 43543 h 3341915"/>
                <a:gd name="connsiteX43" fmla="*/ 84456 w 955313"/>
                <a:gd name="connsiteY43" fmla="*/ 21772 h 3341915"/>
                <a:gd name="connsiteX44" fmla="*/ 51799 w 955313"/>
                <a:gd name="connsiteY44" fmla="*/ 10886 h 3341915"/>
                <a:gd name="connsiteX45" fmla="*/ 30027 w 955313"/>
                <a:gd name="connsiteY45" fmla="*/ 0 h 334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955313" h="3341915">
                  <a:moveTo>
                    <a:pt x="955313" y="3341915"/>
                  </a:moveTo>
                  <a:cubicBezTo>
                    <a:pt x="944427" y="3171372"/>
                    <a:pt x="939660" y="3000328"/>
                    <a:pt x="922656" y="2830286"/>
                  </a:cubicBezTo>
                  <a:cubicBezTo>
                    <a:pt x="921354" y="2817268"/>
                    <a:pt x="907375" y="2808988"/>
                    <a:pt x="900884" y="2797629"/>
                  </a:cubicBezTo>
                  <a:cubicBezTo>
                    <a:pt x="864285" y="2733581"/>
                    <a:pt x="895604" y="2766362"/>
                    <a:pt x="835570" y="2699658"/>
                  </a:cubicBezTo>
                  <a:cubicBezTo>
                    <a:pt x="818406" y="2680587"/>
                    <a:pt x="798037" y="2664539"/>
                    <a:pt x="781141" y="2645229"/>
                  </a:cubicBezTo>
                  <a:cubicBezTo>
                    <a:pt x="772526" y="2635383"/>
                    <a:pt x="768621" y="2621823"/>
                    <a:pt x="759370" y="2612572"/>
                  </a:cubicBezTo>
                  <a:cubicBezTo>
                    <a:pt x="738267" y="2591468"/>
                    <a:pt x="720618" y="2588769"/>
                    <a:pt x="694056" y="2579915"/>
                  </a:cubicBezTo>
                  <a:cubicBezTo>
                    <a:pt x="683170" y="2572658"/>
                    <a:pt x="671615" y="2566316"/>
                    <a:pt x="661399" y="2558143"/>
                  </a:cubicBezTo>
                  <a:cubicBezTo>
                    <a:pt x="624559" y="2528671"/>
                    <a:pt x="639411" y="2514529"/>
                    <a:pt x="574313" y="2492829"/>
                  </a:cubicBezTo>
                  <a:lnTo>
                    <a:pt x="541656" y="2481943"/>
                  </a:lnTo>
                  <a:cubicBezTo>
                    <a:pt x="415967" y="2356254"/>
                    <a:pt x="608738" y="2542140"/>
                    <a:pt x="465456" y="2427515"/>
                  </a:cubicBezTo>
                  <a:cubicBezTo>
                    <a:pt x="441413" y="2408281"/>
                    <a:pt x="421913" y="2383972"/>
                    <a:pt x="400141" y="2362200"/>
                  </a:cubicBezTo>
                  <a:cubicBezTo>
                    <a:pt x="389255" y="2351314"/>
                    <a:pt x="380685" y="2337464"/>
                    <a:pt x="367484" y="2329543"/>
                  </a:cubicBezTo>
                  <a:cubicBezTo>
                    <a:pt x="349341" y="2318657"/>
                    <a:pt x="329578" y="2310103"/>
                    <a:pt x="313056" y="2296886"/>
                  </a:cubicBezTo>
                  <a:cubicBezTo>
                    <a:pt x="293021" y="2280858"/>
                    <a:pt x="258627" y="2242458"/>
                    <a:pt x="258627" y="2242458"/>
                  </a:cubicBezTo>
                  <a:cubicBezTo>
                    <a:pt x="254998" y="2231572"/>
                    <a:pt x="253823" y="2219531"/>
                    <a:pt x="247741" y="2209800"/>
                  </a:cubicBezTo>
                  <a:cubicBezTo>
                    <a:pt x="204877" y="2141217"/>
                    <a:pt x="217496" y="2174513"/>
                    <a:pt x="182427" y="2133600"/>
                  </a:cubicBezTo>
                  <a:cubicBezTo>
                    <a:pt x="167306" y="2115959"/>
                    <a:pt x="153398" y="2097315"/>
                    <a:pt x="138884" y="2079172"/>
                  </a:cubicBezTo>
                  <a:cubicBezTo>
                    <a:pt x="121653" y="2010244"/>
                    <a:pt x="136298" y="2048077"/>
                    <a:pt x="84456" y="1970315"/>
                  </a:cubicBezTo>
                  <a:cubicBezTo>
                    <a:pt x="78091" y="1960768"/>
                    <a:pt x="78702" y="1947921"/>
                    <a:pt x="73570" y="1937658"/>
                  </a:cubicBezTo>
                  <a:cubicBezTo>
                    <a:pt x="67719" y="1925956"/>
                    <a:pt x="57650" y="1916702"/>
                    <a:pt x="51799" y="1905000"/>
                  </a:cubicBezTo>
                  <a:cubicBezTo>
                    <a:pt x="38781" y="1878964"/>
                    <a:pt x="28563" y="1846181"/>
                    <a:pt x="19141" y="1817915"/>
                  </a:cubicBezTo>
                  <a:cubicBezTo>
                    <a:pt x="0" y="1683917"/>
                    <a:pt x="7503" y="1791280"/>
                    <a:pt x="30027" y="1611086"/>
                  </a:cubicBezTo>
                  <a:cubicBezTo>
                    <a:pt x="35447" y="1567730"/>
                    <a:pt x="35138" y="1523768"/>
                    <a:pt x="40913" y="1480458"/>
                  </a:cubicBezTo>
                  <a:cubicBezTo>
                    <a:pt x="42430" y="1469084"/>
                    <a:pt x="48647" y="1458833"/>
                    <a:pt x="51799" y="1447800"/>
                  </a:cubicBezTo>
                  <a:cubicBezTo>
                    <a:pt x="55909" y="1433415"/>
                    <a:pt x="58574" y="1418643"/>
                    <a:pt x="62684" y="1404258"/>
                  </a:cubicBezTo>
                  <a:cubicBezTo>
                    <a:pt x="65836" y="1393225"/>
                    <a:pt x="70418" y="1382633"/>
                    <a:pt x="73570" y="1371600"/>
                  </a:cubicBezTo>
                  <a:cubicBezTo>
                    <a:pt x="77680" y="1357215"/>
                    <a:pt x="78380" y="1341729"/>
                    <a:pt x="84456" y="1328058"/>
                  </a:cubicBezTo>
                  <a:cubicBezTo>
                    <a:pt x="93049" y="1308723"/>
                    <a:pt x="107651" y="1292553"/>
                    <a:pt x="117113" y="1273629"/>
                  </a:cubicBezTo>
                  <a:cubicBezTo>
                    <a:pt x="131208" y="1245439"/>
                    <a:pt x="130009" y="1216717"/>
                    <a:pt x="138884" y="1186543"/>
                  </a:cubicBezTo>
                  <a:cubicBezTo>
                    <a:pt x="151835" y="1142510"/>
                    <a:pt x="167913" y="1099458"/>
                    <a:pt x="182427" y="1055915"/>
                  </a:cubicBezTo>
                  <a:cubicBezTo>
                    <a:pt x="253185" y="843643"/>
                    <a:pt x="163993" y="1101733"/>
                    <a:pt x="215084" y="914400"/>
                  </a:cubicBezTo>
                  <a:cubicBezTo>
                    <a:pt x="245075" y="804433"/>
                    <a:pt x="228353" y="904867"/>
                    <a:pt x="247741" y="827315"/>
                  </a:cubicBezTo>
                  <a:cubicBezTo>
                    <a:pt x="252228" y="809365"/>
                    <a:pt x="251985" y="790155"/>
                    <a:pt x="258627" y="772886"/>
                  </a:cubicBezTo>
                  <a:cubicBezTo>
                    <a:pt x="270278" y="742594"/>
                    <a:pt x="302170" y="685800"/>
                    <a:pt x="302170" y="685800"/>
                  </a:cubicBezTo>
                  <a:cubicBezTo>
                    <a:pt x="305799" y="667657"/>
                    <a:pt x="308569" y="649322"/>
                    <a:pt x="313056" y="631372"/>
                  </a:cubicBezTo>
                  <a:cubicBezTo>
                    <a:pt x="319463" y="605744"/>
                    <a:pt x="335679" y="581575"/>
                    <a:pt x="334827" y="555172"/>
                  </a:cubicBezTo>
                  <a:cubicBezTo>
                    <a:pt x="331997" y="467454"/>
                    <a:pt x="314582" y="380796"/>
                    <a:pt x="302170" y="293915"/>
                  </a:cubicBezTo>
                  <a:cubicBezTo>
                    <a:pt x="300054" y="279104"/>
                    <a:pt x="296537" y="264380"/>
                    <a:pt x="291284" y="250372"/>
                  </a:cubicBezTo>
                  <a:cubicBezTo>
                    <a:pt x="271336" y="197177"/>
                    <a:pt x="259962" y="197278"/>
                    <a:pt x="215084" y="152400"/>
                  </a:cubicBezTo>
                  <a:cubicBezTo>
                    <a:pt x="205833" y="143149"/>
                    <a:pt x="201928" y="129589"/>
                    <a:pt x="193313" y="119743"/>
                  </a:cubicBezTo>
                  <a:cubicBezTo>
                    <a:pt x="176417" y="100434"/>
                    <a:pt x="157027" y="83458"/>
                    <a:pt x="138884" y="65315"/>
                  </a:cubicBezTo>
                  <a:cubicBezTo>
                    <a:pt x="131627" y="58058"/>
                    <a:pt x="125653" y="49236"/>
                    <a:pt x="117113" y="43543"/>
                  </a:cubicBezTo>
                  <a:cubicBezTo>
                    <a:pt x="106227" y="36286"/>
                    <a:pt x="96158" y="27623"/>
                    <a:pt x="84456" y="21772"/>
                  </a:cubicBezTo>
                  <a:cubicBezTo>
                    <a:pt x="74193" y="16640"/>
                    <a:pt x="62453" y="15148"/>
                    <a:pt x="51799" y="10886"/>
                  </a:cubicBezTo>
                  <a:cubicBezTo>
                    <a:pt x="44265" y="7873"/>
                    <a:pt x="37284" y="3629"/>
                    <a:pt x="30027" y="0"/>
                  </a:cubicBezTo>
                </a:path>
              </a:pathLst>
            </a:cu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42281" y="1567543"/>
              <a:ext cx="1116948" cy="3516086"/>
            </a:xfrm>
            <a:custGeom>
              <a:avLst/>
              <a:gdLst>
                <a:gd name="connsiteX0" fmla="*/ 1113833 w 1116948"/>
                <a:gd name="connsiteY0" fmla="*/ 3516086 h 3516086"/>
                <a:gd name="connsiteX1" fmla="*/ 1048519 w 1116948"/>
                <a:gd name="connsiteY1" fmla="*/ 3407228 h 3516086"/>
                <a:gd name="connsiteX2" fmla="*/ 1026748 w 1116948"/>
                <a:gd name="connsiteY2" fmla="*/ 3363686 h 3516086"/>
                <a:gd name="connsiteX3" fmla="*/ 1015862 w 1116948"/>
                <a:gd name="connsiteY3" fmla="*/ 3309257 h 3516086"/>
                <a:gd name="connsiteX4" fmla="*/ 972319 w 1116948"/>
                <a:gd name="connsiteY4" fmla="*/ 3233057 h 3516086"/>
                <a:gd name="connsiteX5" fmla="*/ 961433 w 1116948"/>
                <a:gd name="connsiteY5" fmla="*/ 3200400 h 3516086"/>
                <a:gd name="connsiteX6" fmla="*/ 939662 w 1116948"/>
                <a:gd name="connsiteY6" fmla="*/ 3156857 h 3516086"/>
                <a:gd name="connsiteX7" fmla="*/ 917890 w 1116948"/>
                <a:gd name="connsiteY7" fmla="*/ 2960914 h 3516086"/>
                <a:gd name="connsiteX8" fmla="*/ 907005 w 1116948"/>
                <a:gd name="connsiteY8" fmla="*/ 2873828 h 3516086"/>
                <a:gd name="connsiteX9" fmla="*/ 863462 w 1116948"/>
                <a:gd name="connsiteY9" fmla="*/ 2775857 h 3516086"/>
                <a:gd name="connsiteX10" fmla="*/ 787262 w 1116948"/>
                <a:gd name="connsiteY10" fmla="*/ 2721428 h 3516086"/>
                <a:gd name="connsiteX11" fmla="*/ 754605 w 1116948"/>
                <a:gd name="connsiteY11" fmla="*/ 2677886 h 3516086"/>
                <a:gd name="connsiteX12" fmla="*/ 656633 w 1116948"/>
                <a:gd name="connsiteY12" fmla="*/ 2612571 h 3516086"/>
                <a:gd name="connsiteX13" fmla="*/ 623976 w 1116948"/>
                <a:gd name="connsiteY13" fmla="*/ 2601686 h 3516086"/>
                <a:gd name="connsiteX14" fmla="*/ 504233 w 1116948"/>
                <a:gd name="connsiteY14" fmla="*/ 2536371 h 3516086"/>
                <a:gd name="connsiteX15" fmla="*/ 406262 w 1116948"/>
                <a:gd name="connsiteY15" fmla="*/ 2449286 h 3516086"/>
                <a:gd name="connsiteX16" fmla="*/ 330062 w 1116948"/>
                <a:gd name="connsiteY16" fmla="*/ 2394857 h 3516086"/>
                <a:gd name="connsiteX17" fmla="*/ 297405 w 1116948"/>
                <a:gd name="connsiteY17" fmla="*/ 2362200 h 3516086"/>
                <a:gd name="connsiteX18" fmla="*/ 264748 w 1116948"/>
                <a:gd name="connsiteY18" fmla="*/ 2340428 h 3516086"/>
                <a:gd name="connsiteX19" fmla="*/ 112348 w 1116948"/>
                <a:gd name="connsiteY19" fmla="*/ 2155371 h 3516086"/>
                <a:gd name="connsiteX20" fmla="*/ 57919 w 1116948"/>
                <a:gd name="connsiteY20" fmla="*/ 2068286 h 3516086"/>
                <a:gd name="connsiteX21" fmla="*/ 57919 w 1116948"/>
                <a:gd name="connsiteY21" fmla="*/ 1654628 h 3516086"/>
                <a:gd name="connsiteX22" fmla="*/ 145005 w 1116948"/>
                <a:gd name="connsiteY22" fmla="*/ 1404257 h 3516086"/>
                <a:gd name="connsiteX23" fmla="*/ 188548 w 1116948"/>
                <a:gd name="connsiteY23" fmla="*/ 1317171 h 3516086"/>
                <a:gd name="connsiteX24" fmla="*/ 221205 w 1116948"/>
                <a:gd name="connsiteY24" fmla="*/ 1240971 h 3516086"/>
                <a:gd name="connsiteX25" fmla="*/ 253862 w 1116948"/>
                <a:gd name="connsiteY25" fmla="*/ 1164771 h 3516086"/>
                <a:gd name="connsiteX26" fmla="*/ 308290 w 1116948"/>
                <a:gd name="connsiteY26" fmla="*/ 1099457 h 3516086"/>
                <a:gd name="connsiteX27" fmla="*/ 330062 w 1116948"/>
                <a:gd name="connsiteY27" fmla="*/ 1001486 h 3516086"/>
                <a:gd name="connsiteX28" fmla="*/ 340948 w 1116948"/>
                <a:gd name="connsiteY28" fmla="*/ 957943 h 3516086"/>
                <a:gd name="connsiteX29" fmla="*/ 362719 w 1116948"/>
                <a:gd name="connsiteY29" fmla="*/ 925286 h 3516086"/>
                <a:gd name="connsiteX30" fmla="*/ 373605 w 1116948"/>
                <a:gd name="connsiteY30" fmla="*/ 881743 h 3516086"/>
                <a:gd name="connsiteX31" fmla="*/ 384490 w 1116948"/>
                <a:gd name="connsiteY31" fmla="*/ 849086 h 3516086"/>
                <a:gd name="connsiteX32" fmla="*/ 351833 w 1116948"/>
                <a:gd name="connsiteY32" fmla="*/ 544286 h 3516086"/>
                <a:gd name="connsiteX33" fmla="*/ 340948 w 1116948"/>
                <a:gd name="connsiteY33" fmla="*/ 511628 h 3516086"/>
                <a:gd name="connsiteX34" fmla="*/ 330062 w 1116948"/>
                <a:gd name="connsiteY34" fmla="*/ 468086 h 3516086"/>
                <a:gd name="connsiteX35" fmla="*/ 308290 w 1116948"/>
                <a:gd name="connsiteY35" fmla="*/ 435428 h 3516086"/>
                <a:gd name="connsiteX36" fmla="*/ 286519 w 1116948"/>
                <a:gd name="connsiteY36" fmla="*/ 391886 h 3516086"/>
                <a:gd name="connsiteX37" fmla="*/ 275633 w 1116948"/>
                <a:gd name="connsiteY37" fmla="*/ 337457 h 3516086"/>
                <a:gd name="connsiteX38" fmla="*/ 221205 w 1116948"/>
                <a:gd name="connsiteY38" fmla="*/ 272143 h 3516086"/>
                <a:gd name="connsiteX39" fmla="*/ 145005 w 1116948"/>
                <a:gd name="connsiteY39" fmla="*/ 174171 h 3516086"/>
                <a:gd name="connsiteX40" fmla="*/ 123233 w 1116948"/>
                <a:gd name="connsiteY40" fmla="*/ 141514 h 3516086"/>
                <a:gd name="connsiteX41" fmla="*/ 90576 w 1116948"/>
                <a:gd name="connsiteY41" fmla="*/ 87086 h 3516086"/>
                <a:gd name="connsiteX42" fmla="*/ 47033 w 1116948"/>
                <a:gd name="connsiteY42" fmla="*/ 43543 h 3516086"/>
                <a:gd name="connsiteX43" fmla="*/ 25262 w 1116948"/>
                <a:gd name="connsiteY43" fmla="*/ 21771 h 3516086"/>
                <a:gd name="connsiteX44" fmla="*/ 3490 w 1116948"/>
                <a:gd name="connsiteY44" fmla="*/ 0 h 351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16948" h="3516086">
                  <a:moveTo>
                    <a:pt x="1113833" y="3516086"/>
                  </a:moveTo>
                  <a:cubicBezTo>
                    <a:pt x="1090383" y="3445730"/>
                    <a:pt x="1116948" y="3514758"/>
                    <a:pt x="1048519" y="3407228"/>
                  </a:cubicBezTo>
                  <a:cubicBezTo>
                    <a:pt x="1039807" y="3393538"/>
                    <a:pt x="1034005" y="3378200"/>
                    <a:pt x="1026748" y="3363686"/>
                  </a:cubicBezTo>
                  <a:cubicBezTo>
                    <a:pt x="1023119" y="3345543"/>
                    <a:pt x="1021713" y="3326810"/>
                    <a:pt x="1015862" y="3309257"/>
                  </a:cubicBezTo>
                  <a:cubicBezTo>
                    <a:pt x="996778" y="3252008"/>
                    <a:pt x="996207" y="3280833"/>
                    <a:pt x="972319" y="3233057"/>
                  </a:cubicBezTo>
                  <a:cubicBezTo>
                    <a:pt x="967187" y="3222794"/>
                    <a:pt x="965953" y="3210947"/>
                    <a:pt x="961433" y="3200400"/>
                  </a:cubicBezTo>
                  <a:cubicBezTo>
                    <a:pt x="955041" y="3185485"/>
                    <a:pt x="946919" y="3171371"/>
                    <a:pt x="939662" y="3156857"/>
                  </a:cubicBezTo>
                  <a:cubicBezTo>
                    <a:pt x="932405" y="3091543"/>
                    <a:pt x="925423" y="3026197"/>
                    <a:pt x="917890" y="2960914"/>
                  </a:cubicBezTo>
                  <a:cubicBezTo>
                    <a:pt x="914537" y="2931852"/>
                    <a:pt x="913135" y="2902433"/>
                    <a:pt x="907005" y="2873828"/>
                  </a:cubicBezTo>
                  <a:cubicBezTo>
                    <a:pt x="898164" y="2832570"/>
                    <a:pt x="888232" y="2806820"/>
                    <a:pt x="863462" y="2775857"/>
                  </a:cubicBezTo>
                  <a:cubicBezTo>
                    <a:pt x="840859" y="2747604"/>
                    <a:pt x="821360" y="2741887"/>
                    <a:pt x="787262" y="2721428"/>
                  </a:cubicBezTo>
                  <a:cubicBezTo>
                    <a:pt x="776376" y="2706914"/>
                    <a:pt x="767434" y="2690715"/>
                    <a:pt x="754605" y="2677886"/>
                  </a:cubicBezTo>
                  <a:cubicBezTo>
                    <a:pt x="722504" y="2645785"/>
                    <a:pt x="696513" y="2629662"/>
                    <a:pt x="656633" y="2612571"/>
                  </a:cubicBezTo>
                  <a:cubicBezTo>
                    <a:pt x="646086" y="2608051"/>
                    <a:pt x="634862" y="2605314"/>
                    <a:pt x="623976" y="2601686"/>
                  </a:cubicBezTo>
                  <a:cubicBezTo>
                    <a:pt x="564315" y="2561911"/>
                    <a:pt x="603021" y="2585765"/>
                    <a:pt x="504233" y="2536371"/>
                  </a:cubicBezTo>
                  <a:cubicBezTo>
                    <a:pt x="467520" y="2518014"/>
                    <a:pt x="436424" y="2475678"/>
                    <a:pt x="406262" y="2449286"/>
                  </a:cubicBezTo>
                  <a:cubicBezTo>
                    <a:pt x="249360" y="2311997"/>
                    <a:pt x="452010" y="2496480"/>
                    <a:pt x="330062" y="2394857"/>
                  </a:cubicBezTo>
                  <a:cubicBezTo>
                    <a:pt x="318235" y="2385002"/>
                    <a:pt x="309231" y="2372055"/>
                    <a:pt x="297405" y="2362200"/>
                  </a:cubicBezTo>
                  <a:cubicBezTo>
                    <a:pt x="287354" y="2353824"/>
                    <a:pt x="273696" y="2349973"/>
                    <a:pt x="264748" y="2340428"/>
                  </a:cubicBezTo>
                  <a:cubicBezTo>
                    <a:pt x="195765" y="2266846"/>
                    <a:pt x="157513" y="2226345"/>
                    <a:pt x="112348" y="2155371"/>
                  </a:cubicBezTo>
                  <a:cubicBezTo>
                    <a:pt x="93970" y="2126491"/>
                    <a:pt x="57919" y="2068286"/>
                    <a:pt x="57919" y="2068286"/>
                  </a:cubicBezTo>
                  <a:cubicBezTo>
                    <a:pt x="0" y="1894523"/>
                    <a:pt x="31468" y="2016129"/>
                    <a:pt x="57919" y="1654628"/>
                  </a:cubicBezTo>
                  <a:cubicBezTo>
                    <a:pt x="68214" y="1513936"/>
                    <a:pt x="65975" y="1562318"/>
                    <a:pt x="145005" y="1404257"/>
                  </a:cubicBezTo>
                  <a:cubicBezTo>
                    <a:pt x="198266" y="1297735"/>
                    <a:pt x="138106" y="1392831"/>
                    <a:pt x="188548" y="1317171"/>
                  </a:cubicBezTo>
                  <a:cubicBezTo>
                    <a:pt x="211202" y="1226549"/>
                    <a:pt x="183617" y="1316147"/>
                    <a:pt x="221205" y="1240971"/>
                  </a:cubicBezTo>
                  <a:cubicBezTo>
                    <a:pt x="233564" y="1216254"/>
                    <a:pt x="241504" y="1189488"/>
                    <a:pt x="253862" y="1164771"/>
                  </a:cubicBezTo>
                  <a:cubicBezTo>
                    <a:pt x="269018" y="1134460"/>
                    <a:pt x="284215" y="1123532"/>
                    <a:pt x="308290" y="1099457"/>
                  </a:cubicBezTo>
                  <a:cubicBezTo>
                    <a:pt x="334839" y="993264"/>
                    <a:pt x="302422" y="1125864"/>
                    <a:pt x="330062" y="1001486"/>
                  </a:cubicBezTo>
                  <a:cubicBezTo>
                    <a:pt x="333308" y="986881"/>
                    <a:pt x="335055" y="971694"/>
                    <a:pt x="340948" y="957943"/>
                  </a:cubicBezTo>
                  <a:cubicBezTo>
                    <a:pt x="346102" y="945918"/>
                    <a:pt x="355462" y="936172"/>
                    <a:pt x="362719" y="925286"/>
                  </a:cubicBezTo>
                  <a:cubicBezTo>
                    <a:pt x="366348" y="910772"/>
                    <a:pt x="369495" y="896128"/>
                    <a:pt x="373605" y="881743"/>
                  </a:cubicBezTo>
                  <a:cubicBezTo>
                    <a:pt x="376757" y="870710"/>
                    <a:pt x="385229" y="860537"/>
                    <a:pt x="384490" y="849086"/>
                  </a:cubicBezTo>
                  <a:cubicBezTo>
                    <a:pt x="377911" y="747117"/>
                    <a:pt x="364909" y="645627"/>
                    <a:pt x="351833" y="544286"/>
                  </a:cubicBezTo>
                  <a:cubicBezTo>
                    <a:pt x="350365" y="532906"/>
                    <a:pt x="344100" y="522661"/>
                    <a:pt x="340948" y="511628"/>
                  </a:cubicBezTo>
                  <a:cubicBezTo>
                    <a:pt x="336838" y="497243"/>
                    <a:pt x="335955" y="481837"/>
                    <a:pt x="330062" y="468086"/>
                  </a:cubicBezTo>
                  <a:cubicBezTo>
                    <a:pt x="324908" y="456061"/>
                    <a:pt x="314781" y="446788"/>
                    <a:pt x="308290" y="435428"/>
                  </a:cubicBezTo>
                  <a:cubicBezTo>
                    <a:pt x="300239" y="421339"/>
                    <a:pt x="293776" y="406400"/>
                    <a:pt x="286519" y="391886"/>
                  </a:cubicBezTo>
                  <a:cubicBezTo>
                    <a:pt x="282890" y="373743"/>
                    <a:pt x="282130" y="354781"/>
                    <a:pt x="275633" y="337457"/>
                  </a:cubicBezTo>
                  <a:cubicBezTo>
                    <a:pt x="266540" y="313208"/>
                    <a:pt x="238147" y="289085"/>
                    <a:pt x="221205" y="272143"/>
                  </a:cubicBezTo>
                  <a:cubicBezTo>
                    <a:pt x="200582" y="210277"/>
                    <a:pt x="218433" y="247600"/>
                    <a:pt x="145005" y="174171"/>
                  </a:cubicBezTo>
                  <a:cubicBezTo>
                    <a:pt x="135754" y="164920"/>
                    <a:pt x="130167" y="152608"/>
                    <a:pt x="123233" y="141514"/>
                  </a:cubicBezTo>
                  <a:cubicBezTo>
                    <a:pt x="112019" y="123572"/>
                    <a:pt x="103566" y="103787"/>
                    <a:pt x="90576" y="87086"/>
                  </a:cubicBezTo>
                  <a:cubicBezTo>
                    <a:pt x="77974" y="70883"/>
                    <a:pt x="61547" y="58057"/>
                    <a:pt x="47033" y="43543"/>
                  </a:cubicBezTo>
                  <a:lnTo>
                    <a:pt x="25262" y="21771"/>
                  </a:lnTo>
                  <a:lnTo>
                    <a:pt x="349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295400" y="1676400"/>
              <a:ext cx="1116948" cy="3516086"/>
            </a:xfrm>
            <a:custGeom>
              <a:avLst/>
              <a:gdLst>
                <a:gd name="connsiteX0" fmla="*/ 1113833 w 1116948"/>
                <a:gd name="connsiteY0" fmla="*/ 3516086 h 3516086"/>
                <a:gd name="connsiteX1" fmla="*/ 1048519 w 1116948"/>
                <a:gd name="connsiteY1" fmla="*/ 3407228 h 3516086"/>
                <a:gd name="connsiteX2" fmla="*/ 1026748 w 1116948"/>
                <a:gd name="connsiteY2" fmla="*/ 3363686 h 3516086"/>
                <a:gd name="connsiteX3" fmla="*/ 1015862 w 1116948"/>
                <a:gd name="connsiteY3" fmla="*/ 3309257 h 3516086"/>
                <a:gd name="connsiteX4" fmla="*/ 972319 w 1116948"/>
                <a:gd name="connsiteY4" fmla="*/ 3233057 h 3516086"/>
                <a:gd name="connsiteX5" fmla="*/ 961433 w 1116948"/>
                <a:gd name="connsiteY5" fmla="*/ 3200400 h 3516086"/>
                <a:gd name="connsiteX6" fmla="*/ 939662 w 1116948"/>
                <a:gd name="connsiteY6" fmla="*/ 3156857 h 3516086"/>
                <a:gd name="connsiteX7" fmla="*/ 917890 w 1116948"/>
                <a:gd name="connsiteY7" fmla="*/ 2960914 h 3516086"/>
                <a:gd name="connsiteX8" fmla="*/ 907005 w 1116948"/>
                <a:gd name="connsiteY8" fmla="*/ 2873828 h 3516086"/>
                <a:gd name="connsiteX9" fmla="*/ 863462 w 1116948"/>
                <a:gd name="connsiteY9" fmla="*/ 2775857 h 3516086"/>
                <a:gd name="connsiteX10" fmla="*/ 787262 w 1116948"/>
                <a:gd name="connsiteY10" fmla="*/ 2721428 h 3516086"/>
                <a:gd name="connsiteX11" fmla="*/ 754605 w 1116948"/>
                <a:gd name="connsiteY11" fmla="*/ 2677886 h 3516086"/>
                <a:gd name="connsiteX12" fmla="*/ 656633 w 1116948"/>
                <a:gd name="connsiteY12" fmla="*/ 2612571 h 3516086"/>
                <a:gd name="connsiteX13" fmla="*/ 623976 w 1116948"/>
                <a:gd name="connsiteY13" fmla="*/ 2601686 h 3516086"/>
                <a:gd name="connsiteX14" fmla="*/ 504233 w 1116948"/>
                <a:gd name="connsiteY14" fmla="*/ 2536371 h 3516086"/>
                <a:gd name="connsiteX15" fmla="*/ 406262 w 1116948"/>
                <a:gd name="connsiteY15" fmla="*/ 2449286 h 3516086"/>
                <a:gd name="connsiteX16" fmla="*/ 330062 w 1116948"/>
                <a:gd name="connsiteY16" fmla="*/ 2394857 h 3516086"/>
                <a:gd name="connsiteX17" fmla="*/ 297405 w 1116948"/>
                <a:gd name="connsiteY17" fmla="*/ 2362200 h 3516086"/>
                <a:gd name="connsiteX18" fmla="*/ 264748 w 1116948"/>
                <a:gd name="connsiteY18" fmla="*/ 2340428 h 3516086"/>
                <a:gd name="connsiteX19" fmla="*/ 112348 w 1116948"/>
                <a:gd name="connsiteY19" fmla="*/ 2155371 h 3516086"/>
                <a:gd name="connsiteX20" fmla="*/ 57919 w 1116948"/>
                <a:gd name="connsiteY20" fmla="*/ 2068286 h 3516086"/>
                <a:gd name="connsiteX21" fmla="*/ 57919 w 1116948"/>
                <a:gd name="connsiteY21" fmla="*/ 1654628 h 3516086"/>
                <a:gd name="connsiteX22" fmla="*/ 145005 w 1116948"/>
                <a:gd name="connsiteY22" fmla="*/ 1404257 h 3516086"/>
                <a:gd name="connsiteX23" fmla="*/ 188548 w 1116948"/>
                <a:gd name="connsiteY23" fmla="*/ 1317171 h 3516086"/>
                <a:gd name="connsiteX24" fmla="*/ 221205 w 1116948"/>
                <a:gd name="connsiteY24" fmla="*/ 1240971 h 3516086"/>
                <a:gd name="connsiteX25" fmla="*/ 253862 w 1116948"/>
                <a:gd name="connsiteY25" fmla="*/ 1164771 h 3516086"/>
                <a:gd name="connsiteX26" fmla="*/ 308290 w 1116948"/>
                <a:gd name="connsiteY26" fmla="*/ 1099457 h 3516086"/>
                <a:gd name="connsiteX27" fmla="*/ 330062 w 1116948"/>
                <a:gd name="connsiteY27" fmla="*/ 1001486 h 3516086"/>
                <a:gd name="connsiteX28" fmla="*/ 340948 w 1116948"/>
                <a:gd name="connsiteY28" fmla="*/ 957943 h 3516086"/>
                <a:gd name="connsiteX29" fmla="*/ 362719 w 1116948"/>
                <a:gd name="connsiteY29" fmla="*/ 925286 h 3516086"/>
                <a:gd name="connsiteX30" fmla="*/ 373605 w 1116948"/>
                <a:gd name="connsiteY30" fmla="*/ 881743 h 3516086"/>
                <a:gd name="connsiteX31" fmla="*/ 384490 w 1116948"/>
                <a:gd name="connsiteY31" fmla="*/ 849086 h 3516086"/>
                <a:gd name="connsiteX32" fmla="*/ 351833 w 1116948"/>
                <a:gd name="connsiteY32" fmla="*/ 544286 h 3516086"/>
                <a:gd name="connsiteX33" fmla="*/ 340948 w 1116948"/>
                <a:gd name="connsiteY33" fmla="*/ 511628 h 3516086"/>
                <a:gd name="connsiteX34" fmla="*/ 330062 w 1116948"/>
                <a:gd name="connsiteY34" fmla="*/ 468086 h 3516086"/>
                <a:gd name="connsiteX35" fmla="*/ 308290 w 1116948"/>
                <a:gd name="connsiteY35" fmla="*/ 435428 h 3516086"/>
                <a:gd name="connsiteX36" fmla="*/ 286519 w 1116948"/>
                <a:gd name="connsiteY36" fmla="*/ 391886 h 3516086"/>
                <a:gd name="connsiteX37" fmla="*/ 275633 w 1116948"/>
                <a:gd name="connsiteY37" fmla="*/ 337457 h 3516086"/>
                <a:gd name="connsiteX38" fmla="*/ 221205 w 1116948"/>
                <a:gd name="connsiteY38" fmla="*/ 272143 h 3516086"/>
                <a:gd name="connsiteX39" fmla="*/ 145005 w 1116948"/>
                <a:gd name="connsiteY39" fmla="*/ 174171 h 3516086"/>
                <a:gd name="connsiteX40" fmla="*/ 123233 w 1116948"/>
                <a:gd name="connsiteY40" fmla="*/ 141514 h 3516086"/>
                <a:gd name="connsiteX41" fmla="*/ 90576 w 1116948"/>
                <a:gd name="connsiteY41" fmla="*/ 87086 h 3516086"/>
                <a:gd name="connsiteX42" fmla="*/ 47033 w 1116948"/>
                <a:gd name="connsiteY42" fmla="*/ 43543 h 3516086"/>
                <a:gd name="connsiteX43" fmla="*/ 25262 w 1116948"/>
                <a:gd name="connsiteY43" fmla="*/ 21771 h 3516086"/>
                <a:gd name="connsiteX44" fmla="*/ 3490 w 1116948"/>
                <a:gd name="connsiteY44" fmla="*/ 0 h 351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16948" h="3516086">
                  <a:moveTo>
                    <a:pt x="1113833" y="3516086"/>
                  </a:moveTo>
                  <a:cubicBezTo>
                    <a:pt x="1090383" y="3445730"/>
                    <a:pt x="1116948" y="3514758"/>
                    <a:pt x="1048519" y="3407228"/>
                  </a:cubicBezTo>
                  <a:cubicBezTo>
                    <a:pt x="1039807" y="3393538"/>
                    <a:pt x="1034005" y="3378200"/>
                    <a:pt x="1026748" y="3363686"/>
                  </a:cubicBezTo>
                  <a:cubicBezTo>
                    <a:pt x="1023119" y="3345543"/>
                    <a:pt x="1021713" y="3326810"/>
                    <a:pt x="1015862" y="3309257"/>
                  </a:cubicBezTo>
                  <a:cubicBezTo>
                    <a:pt x="996778" y="3252008"/>
                    <a:pt x="996207" y="3280833"/>
                    <a:pt x="972319" y="3233057"/>
                  </a:cubicBezTo>
                  <a:cubicBezTo>
                    <a:pt x="967187" y="3222794"/>
                    <a:pt x="965953" y="3210947"/>
                    <a:pt x="961433" y="3200400"/>
                  </a:cubicBezTo>
                  <a:cubicBezTo>
                    <a:pt x="955041" y="3185485"/>
                    <a:pt x="946919" y="3171371"/>
                    <a:pt x="939662" y="3156857"/>
                  </a:cubicBezTo>
                  <a:cubicBezTo>
                    <a:pt x="932405" y="3091543"/>
                    <a:pt x="925423" y="3026197"/>
                    <a:pt x="917890" y="2960914"/>
                  </a:cubicBezTo>
                  <a:cubicBezTo>
                    <a:pt x="914537" y="2931852"/>
                    <a:pt x="913135" y="2902433"/>
                    <a:pt x="907005" y="2873828"/>
                  </a:cubicBezTo>
                  <a:cubicBezTo>
                    <a:pt x="898164" y="2832570"/>
                    <a:pt x="888232" y="2806820"/>
                    <a:pt x="863462" y="2775857"/>
                  </a:cubicBezTo>
                  <a:cubicBezTo>
                    <a:pt x="840859" y="2747604"/>
                    <a:pt x="821360" y="2741887"/>
                    <a:pt x="787262" y="2721428"/>
                  </a:cubicBezTo>
                  <a:cubicBezTo>
                    <a:pt x="776376" y="2706914"/>
                    <a:pt x="767434" y="2690715"/>
                    <a:pt x="754605" y="2677886"/>
                  </a:cubicBezTo>
                  <a:cubicBezTo>
                    <a:pt x="722504" y="2645785"/>
                    <a:pt x="696513" y="2629662"/>
                    <a:pt x="656633" y="2612571"/>
                  </a:cubicBezTo>
                  <a:cubicBezTo>
                    <a:pt x="646086" y="2608051"/>
                    <a:pt x="634862" y="2605314"/>
                    <a:pt x="623976" y="2601686"/>
                  </a:cubicBezTo>
                  <a:cubicBezTo>
                    <a:pt x="564315" y="2561911"/>
                    <a:pt x="603021" y="2585765"/>
                    <a:pt x="504233" y="2536371"/>
                  </a:cubicBezTo>
                  <a:cubicBezTo>
                    <a:pt x="467520" y="2518014"/>
                    <a:pt x="436424" y="2475678"/>
                    <a:pt x="406262" y="2449286"/>
                  </a:cubicBezTo>
                  <a:cubicBezTo>
                    <a:pt x="249360" y="2311997"/>
                    <a:pt x="452010" y="2496480"/>
                    <a:pt x="330062" y="2394857"/>
                  </a:cubicBezTo>
                  <a:cubicBezTo>
                    <a:pt x="318235" y="2385002"/>
                    <a:pt x="309231" y="2372055"/>
                    <a:pt x="297405" y="2362200"/>
                  </a:cubicBezTo>
                  <a:cubicBezTo>
                    <a:pt x="287354" y="2353824"/>
                    <a:pt x="273696" y="2349973"/>
                    <a:pt x="264748" y="2340428"/>
                  </a:cubicBezTo>
                  <a:cubicBezTo>
                    <a:pt x="195765" y="2266846"/>
                    <a:pt x="157513" y="2226345"/>
                    <a:pt x="112348" y="2155371"/>
                  </a:cubicBezTo>
                  <a:cubicBezTo>
                    <a:pt x="93970" y="2126491"/>
                    <a:pt x="57919" y="2068286"/>
                    <a:pt x="57919" y="2068286"/>
                  </a:cubicBezTo>
                  <a:cubicBezTo>
                    <a:pt x="0" y="1894523"/>
                    <a:pt x="31468" y="2016129"/>
                    <a:pt x="57919" y="1654628"/>
                  </a:cubicBezTo>
                  <a:cubicBezTo>
                    <a:pt x="68214" y="1513936"/>
                    <a:pt x="65975" y="1562318"/>
                    <a:pt x="145005" y="1404257"/>
                  </a:cubicBezTo>
                  <a:cubicBezTo>
                    <a:pt x="198266" y="1297735"/>
                    <a:pt x="138106" y="1392831"/>
                    <a:pt x="188548" y="1317171"/>
                  </a:cubicBezTo>
                  <a:cubicBezTo>
                    <a:pt x="211202" y="1226549"/>
                    <a:pt x="183617" y="1316147"/>
                    <a:pt x="221205" y="1240971"/>
                  </a:cubicBezTo>
                  <a:cubicBezTo>
                    <a:pt x="233564" y="1216254"/>
                    <a:pt x="241504" y="1189488"/>
                    <a:pt x="253862" y="1164771"/>
                  </a:cubicBezTo>
                  <a:cubicBezTo>
                    <a:pt x="269018" y="1134460"/>
                    <a:pt x="284215" y="1123532"/>
                    <a:pt x="308290" y="1099457"/>
                  </a:cubicBezTo>
                  <a:cubicBezTo>
                    <a:pt x="334839" y="993264"/>
                    <a:pt x="302422" y="1125864"/>
                    <a:pt x="330062" y="1001486"/>
                  </a:cubicBezTo>
                  <a:cubicBezTo>
                    <a:pt x="333308" y="986881"/>
                    <a:pt x="335055" y="971694"/>
                    <a:pt x="340948" y="957943"/>
                  </a:cubicBezTo>
                  <a:cubicBezTo>
                    <a:pt x="346102" y="945918"/>
                    <a:pt x="355462" y="936172"/>
                    <a:pt x="362719" y="925286"/>
                  </a:cubicBezTo>
                  <a:cubicBezTo>
                    <a:pt x="366348" y="910772"/>
                    <a:pt x="369495" y="896128"/>
                    <a:pt x="373605" y="881743"/>
                  </a:cubicBezTo>
                  <a:cubicBezTo>
                    <a:pt x="376757" y="870710"/>
                    <a:pt x="385229" y="860537"/>
                    <a:pt x="384490" y="849086"/>
                  </a:cubicBezTo>
                  <a:cubicBezTo>
                    <a:pt x="377911" y="747117"/>
                    <a:pt x="364909" y="645627"/>
                    <a:pt x="351833" y="544286"/>
                  </a:cubicBezTo>
                  <a:cubicBezTo>
                    <a:pt x="350365" y="532906"/>
                    <a:pt x="344100" y="522661"/>
                    <a:pt x="340948" y="511628"/>
                  </a:cubicBezTo>
                  <a:cubicBezTo>
                    <a:pt x="336838" y="497243"/>
                    <a:pt x="335955" y="481837"/>
                    <a:pt x="330062" y="468086"/>
                  </a:cubicBezTo>
                  <a:cubicBezTo>
                    <a:pt x="324908" y="456061"/>
                    <a:pt x="314781" y="446788"/>
                    <a:pt x="308290" y="435428"/>
                  </a:cubicBezTo>
                  <a:cubicBezTo>
                    <a:pt x="300239" y="421339"/>
                    <a:pt x="293776" y="406400"/>
                    <a:pt x="286519" y="391886"/>
                  </a:cubicBezTo>
                  <a:cubicBezTo>
                    <a:pt x="282890" y="373743"/>
                    <a:pt x="282130" y="354781"/>
                    <a:pt x="275633" y="337457"/>
                  </a:cubicBezTo>
                  <a:cubicBezTo>
                    <a:pt x="266540" y="313208"/>
                    <a:pt x="238147" y="289085"/>
                    <a:pt x="221205" y="272143"/>
                  </a:cubicBezTo>
                  <a:cubicBezTo>
                    <a:pt x="200582" y="210277"/>
                    <a:pt x="218433" y="247600"/>
                    <a:pt x="145005" y="174171"/>
                  </a:cubicBezTo>
                  <a:cubicBezTo>
                    <a:pt x="135754" y="164920"/>
                    <a:pt x="130167" y="152608"/>
                    <a:pt x="123233" y="141514"/>
                  </a:cubicBezTo>
                  <a:cubicBezTo>
                    <a:pt x="112019" y="123572"/>
                    <a:pt x="103566" y="103787"/>
                    <a:pt x="90576" y="87086"/>
                  </a:cubicBezTo>
                  <a:cubicBezTo>
                    <a:pt x="77974" y="70883"/>
                    <a:pt x="61547" y="58057"/>
                    <a:pt x="47033" y="43543"/>
                  </a:cubicBezTo>
                  <a:lnTo>
                    <a:pt x="25262" y="21771"/>
                  </a:lnTo>
                  <a:lnTo>
                    <a:pt x="349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066800" y="1524000"/>
              <a:ext cx="1116948" cy="3820886"/>
            </a:xfrm>
            <a:custGeom>
              <a:avLst/>
              <a:gdLst>
                <a:gd name="connsiteX0" fmla="*/ 1113833 w 1116948"/>
                <a:gd name="connsiteY0" fmla="*/ 3516086 h 3516086"/>
                <a:gd name="connsiteX1" fmla="*/ 1048519 w 1116948"/>
                <a:gd name="connsiteY1" fmla="*/ 3407228 h 3516086"/>
                <a:gd name="connsiteX2" fmla="*/ 1026748 w 1116948"/>
                <a:gd name="connsiteY2" fmla="*/ 3363686 h 3516086"/>
                <a:gd name="connsiteX3" fmla="*/ 1015862 w 1116948"/>
                <a:gd name="connsiteY3" fmla="*/ 3309257 h 3516086"/>
                <a:gd name="connsiteX4" fmla="*/ 972319 w 1116948"/>
                <a:gd name="connsiteY4" fmla="*/ 3233057 h 3516086"/>
                <a:gd name="connsiteX5" fmla="*/ 961433 w 1116948"/>
                <a:gd name="connsiteY5" fmla="*/ 3200400 h 3516086"/>
                <a:gd name="connsiteX6" fmla="*/ 939662 w 1116948"/>
                <a:gd name="connsiteY6" fmla="*/ 3156857 h 3516086"/>
                <a:gd name="connsiteX7" fmla="*/ 917890 w 1116948"/>
                <a:gd name="connsiteY7" fmla="*/ 2960914 h 3516086"/>
                <a:gd name="connsiteX8" fmla="*/ 907005 w 1116948"/>
                <a:gd name="connsiteY8" fmla="*/ 2873828 h 3516086"/>
                <a:gd name="connsiteX9" fmla="*/ 863462 w 1116948"/>
                <a:gd name="connsiteY9" fmla="*/ 2775857 h 3516086"/>
                <a:gd name="connsiteX10" fmla="*/ 787262 w 1116948"/>
                <a:gd name="connsiteY10" fmla="*/ 2721428 h 3516086"/>
                <a:gd name="connsiteX11" fmla="*/ 754605 w 1116948"/>
                <a:gd name="connsiteY11" fmla="*/ 2677886 h 3516086"/>
                <a:gd name="connsiteX12" fmla="*/ 656633 w 1116948"/>
                <a:gd name="connsiteY12" fmla="*/ 2612571 h 3516086"/>
                <a:gd name="connsiteX13" fmla="*/ 623976 w 1116948"/>
                <a:gd name="connsiteY13" fmla="*/ 2601686 h 3516086"/>
                <a:gd name="connsiteX14" fmla="*/ 504233 w 1116948"/>
                <a:gd name="connsiteY14" fmla="*/ 2536371 h 3516086"/>
                <a:gd name="connsiteX15" fmla="*/ 406262 w 1116948"/>
                <a:gd name="connsiteY15" fmla="*/ 2449286 h 3516086"/>
                <a:gd name="connsiteX16" fmla="*/ 330062 w 1116948"/>
                <a:gd name="connsiteY16" fmla="*/ 2394857 h 3516086"/>
                <a:gd name="connsiteX17" fmla="*/ 297405 w 1116948"/>
                <a:gd name="connsiteY17" fmla="*/ 2362200 h 3516086"/>
                <a:gd name="connsiteX18" fmla="*/ 264748 w 1116948"/>
                <a:gd name="connsiteY18" fmla="*/ 2340428 h 3516086"/>
                <a:gd name="connsiteX19" fmla="*/ 112348 w 1116948"/>
                <a:gd name="connsiteY19" fmla="*/ 2155371 h 3516086"/>
                <a:gd name="connsiteX20" fmla="*/ 57919 w 1116948"/>
                <a:gd name="connsiteY20" fmla="*/ 2068286 h 3516086"/>
                <a:gd name="connsiteX21" fmla="*/ 57919 w 1116948"/>
                <a:gd name="connsiteY21" fmla="*/ 1654628 h 3516086"/>
                <a:gd name="connsiteX22" fmla="*/ 145005 w 1116948"/>
                <a:gd name="connsiteY22" fmla="*/ 1404257 h 3516086"/>
                <a:gd name="connsiteX23" fmla="*/ 188548 w 1116948"/>
                <a:gd name="connsiteY23" fmla="*/ 1317171 h 3516086"/>
                <a:gd name="connsiteX24" fmla="*/ 221205 w 1116948"/>
                <a:gd name="connsiteY24" fmla="*/ 1240971 h 3516086"/>
                <a:gd name="connsiteX25" fmla="*/ 253862 w 1116948"/>
                <a:gd name="connsiteY25" fmla="*/ 1164771 h 3516086"/>
                <a:gd name="connsiteX26" fmla="*/ 308290 w 1116948"/>
                <a:gd name="connsiteY26" fmla="*/ 1099457 h 3516086"/>
                <a:gd name="connsiteX27" fmla="*/ 330062 w 1116948"/>
                <a:gd name="connsiteY27" fmla="*/ 1001486 h 3516086"/>
                <a:gd name="connsiteX28" fmla="*/ 340948 w 1116948"/>
                <a:gd name="connsiteY28" fmla="*/ 957943 h 3516086"/>
                <a:gd name="connsiteX29" fmla="*/ 362719 w 1116948"/>
                <a:gd name="connsiteY29" fmla="*/ 925286 h 3516086"/>
                <a:gd name="connsiteX30" fmla="*/ 373605 w 1116948"/>
                <a:gd name="connsiteY30" fmla="*/ 881743 h 3516086"/>
                <a:gd name="connsiteX31" fmla="*/ 384490 w 1116948"/>
                <a:gd name="connsiteY31" fmla="*/ 849086 h 3516086"/>
                <a:gd name="connsiteX32" fmla="*/ 351833 w 1116948"/>
                <a:gd name="connsiteY32" fmla="*/ 544286 h 3516086"/>
                <a:gd name="connsiteX33" fmla="*/ 340948 w 1116948"/>
                <a:gd name="connsiteY33" fmla="*/ 511628 h 3516086"/>
                <a:gd name="connsiteX34" fmla="*/ 330062 w 1116948"/>
                <a:gd name="connsiteY34" fmla="*/ 468086 h 3516086"/>
                <a:gd name="connsiteX35" fmla="*/ 308290 w 1116948"/>
                <a:gd name="connsiteY35" fmla="*/ 435428 h 3516086"/>
                <a:gd name="connsiteX36" fmla="*/ 286519 w 1116948"/>
                <a:gd name="connsiteY36" fmla="*/ 391886 h 3516086"/>
                <a:gd name="connsiteX37" fmla="*/ 275633 w 1116948"/>
                <a:gd name="connsiteY37" fmla="*/ 337457 h 3516086"/>
                <a:gd name="connsiteX38" fmla="*/ 221205 w 1116948"/>
                <a:gd name="connsiteY38" fmla="*/ 272143 h 3516086"/>
                <a:gd name="connsiteX39" fmla="*/ 145005 w 1116948"/>
                <a:gd name="connsiteY39" fmla="*/ 174171 h 3516086"/>
                <a:gd name="connsiteX40" fmla="*/ 123233 w 1116948"/>
                <a:gd name="connsiteY40" fmla="*/ 141514 h 3516086"/>
                <a:gd name="connsiteX41" fmla="*/ 90576 w 1116948"/>
                <a:gd name="connsiteY41" fmla="*/ 87086 h 3516086"/>
                <a:gd name="connsiteX42" fmla="*/ 47033 w 1116948"/>
                <a:gd name="connsiteY42" fmla="*/ 43543 h 3516086"/>
                <a:gd name="connsiteX43" fmla="*/ 25262 w 1116948"/>
                <a:gd name="connsiteY43" fmla="*/ 21771 h 3516086"/>
                <a:gd name="connsiteX44" fmla="*/ 3490 w 1116948"/>
                <a:gd name="connsiteY44" fmla="*/ 0 h 351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16948" h="3516086">
                  <a:moveTo>
                    <a:pt x="1113833" y="3516086"/>
                  </a:moveTo>
                  <a:cubicBezTo>
                    <a:pt x="1090383" y="3445730"/>
                    <a:pt x="1116948" y="3514758"/>
                    <a:pt x="1048519" y="3407228"/>
                  </a:cubicBezTo>
                  <a:cubicBezTo>
                    <a:pt x="1039807" y="3393538"/>
                    <a:pt x="1034005" y="3378200"/>
                    <a:pt x="1026748" y="3363686"/>
                  </a:cubicBezTo>
                  <a:cubicBezTo>
                    <a:pt x="1023119" y="3345543"/>
                    <a:pt x="1021713" y="3326810"/>
                    <a:pt x="1015862" y="3309257"/>
                  </a:cubicBezTo>
                  <a:cubicBezTo>
                    <a:pt x="996778" y="3252008"/>
                    <a:pt x="996207" y="3280833"/>
                    <a:pt x="972319" y="3233057"/>
                  </a:cubicBezTo>
                  <a:cubicBezTo>
                    <a:pt x="967187" y="3222794"/>
                    <a:pt x="965953" y="3210947"/>
                    <a:pt x="961433" y="3200400"/>
                  </a:cubicBezTo>
                  <a:cubicBezTo>
                    <a:pt x="955041" y="3185485"/>
                    <a:pt x="946919" y="3171371"/>
                    <a:pt x="939662" y="3156857"/>
                  </a:cubicBezTo>
                  <a:cubicBezTo>
                    <a:pt x="932405" y="3091543"/>
                    <a:pt x="925423" y="3026197"/>
                    <a:pt x="917890" y="2960914"/>
                  </a:cubicBezTo>
                  <a:cubicBezTo>
                    <a:pt x="914537" y="2931852"/>
                    <a:pt x="913135" y="2902433"/>
                    <a:pt x="907005" y="2873828"/>
                  </a:cubicBezTo>
                  <a:cubicBezTo>
                    <a:pt x="898164" y="2832570"/>
                    <a:pt x="888232" y="2806820"/>
                    <a:pt x="863462" y="2775857"/>
                  </a:cubicBezTo>
                  <a:cubicBezTo>
                    <a:pt x="840859" y="2747604"/>
                    <a:pt x="821360" y="2741887"/>
                    <a:pt x="787262" y="2721428"/>
                  </a:cubicBezTo>
                  <a:cubicBezTo>
                    <a:pt x="776376" y="2706914"/>
                    <a:pt x="767434" y="2690715"/>
                    <a:pt x="754605" y="2677886"/>
                  </a:cubicBezTo>
                  <a:cubicBezTo>
                    <a:pt x="722504" y="2645785"/>
                    <a:pt x="696513" y="2629662"/>
                    <a:pt x="656633" y="2612571"/>
                  </a:cubicBezTo>
                  <a:cubicBezTo>
                    <a:pt x="646086" y="2608051"/>
                    <a:pt x="634862" y="2605314"/>
                    <a:pt x="623976" y="2601686"/>
                  </a:cubicBezTo>
                  <a:cubicBezTo>
                    <a:pt x="564315" y="2561911"/>
                    <a:pt x="603021" y="2585765"/>
                    <a:pt x="504233" y="2536371"/>
                  </a:cubicBezTo>
                  <a:cubicBezTo>
                    <a:pt x="467520" y="2518014"/>
                    <a:pt x="436424" y="2475678"/>
                    <a:pt x="406262" y="2449286"/>
                  </a:cubicBezTo>
                  <a:cubicBezTo>
                    <a:pt x="249360" y="2311997"/>
                    <a:pt x="452010" y="2496480"/>
                    <a:pt x="330062" y="2394857"/>
                  </a:cubicBezTo>
                  <a:cubicBezTo>
                    <a:pt x="318235" y="2385002"/>
                    <a:pt x="309231" y="2372055"/>
                    <a:pt x="297405" y="2362200"/>
                  </a:cubicBezTo>
                  <a:cubicBezTo>
                    <a:pt x="287354" y="2353824"/>
                    <a:pt x="273696" y="2349973"/>
                    <a:pt x="264748" y="2340428"/>
                  </a:cubicBezTo>
                  <a:cubicBezTo>
                    <a:pt x="195765" y="2266846"/>
                    <a:pt x="157513" y="2226345"/>
                    <a:pt x="112348" y="2155371"/>
                  </a:cubicBezTo>
                  <a:cubicBezTo>
                    <a:pt x="93970" y="2126491"/>
                    <a:pt x="57919" y="2068286"/>
                    <a:pt x="57919" y="2068286"/>
                  </a:cubicBezTo>
                  <a:cubicBezTo>
                    <a:pt x="0" y="1894523"/>
                    <a:pt x="31468" y="2016129"/>
                    <a:pt x="57919" y="1654628"/>
                  </a:cubicBezTo>
                  <a:cubicBezTo>
                    <a:pt x="68214" y="1513936"/>
                    <a:pt x="65975" y="1562318"/>
                    <a:pt x="145005" y="1404257"/>
                  </a:cubicBezTo>
                  <a:cubicBezTo>
                    <a:pt x="198266" y="1297735"/>
                    <a:pt x="138106" y="1392831"/>
                    <a:pt x="188548" y="1317171"/>
                  </a:cubicBezTo>
                  <a:cubicBezTo>
                    <a:pt x="211202" y="1226549"/>
                    <a:pt x="183617" y="1316147"/>
                    <a:pt x="221205" y="1240971"/>
                  </a:cubicBezTo>
                  <a:cubicBezTo>
                    <a:pt x="233564" y="1216254"/>
                    <a:pt x="241504" y="1189488"/>
                    <a:pt x="253862" y="1164771"/>
                  </a:cubicBezTo>
                  <a:cubicBezTo>
                    <a:pt x="269018" y="1134460"/>
                    <a:pt x="284215" y="1123532"/>
                    <a:pt x="308290" y="1099457"/>
                  </a:cubicBezTo>
                  <a:cubicBezTo>
                    <a:pt x="334839" y="993264"/>
                    <a:pt x="302422" y="1125864"/>
                    <a:pt x="330062" y="1001486"/>
                  </a:cubicBezTo>
                  <a:cubicBezTo>
                    <a:pt x="333308" y="986881"/>
                    <a:pt x="335055" y="971694"/>
                    <a:pt x="340948" y="957943"/>
                  </a:cubicBezTo>
                  <a:cubicBezTo>
                    <a:pt x="346102" y="945918"/>
                    <a:pt x="355462" y="936172"/>
                    <a:pt x="362719" y="925286"/>
                  </a:cubicBezTo>
                  <a:cubicBezTo>
                    <a:pt x="366348" y="910772"/>
                    <a:pt x="369495" y="896128"/>
                    <a:pt x="373605" y="881743"/>
                  </a:cubicBezTo>
                  <a:cubicBezTo>
                    <a:pt x="376757" y="870710"/>
                    <a:pt x="385229" y="860537"/>
                    <a:pt x="384490" y="849086"/>
                  </a:cubicBezTo>
                  <a:cubicBezTo>
                    <a:pt x="377911" y="747117"/>
                    <a:pt x="364909" y="645627"/>
                    <a:pt x="351833" y="544286"/>
                  </a:cubicBezTo>
                  <a:cubicBezTo>
                    <a:pt x="350365" y="532906"/>
                    <a:pt x="344100" y="522661"/>
                    <a:pt x="340948" y="511628"/>
                  </a:cubicBezTo>
                  <a:cubicBezTo>
                    <a:pt x="336838" y="497243"/>
                    <a:pt x="335955" y="481837"/>
                    <a:pt x="330062" y="468086"/>
                  </a:cubicBezTo>
                  <a:cubicBezTo>
                    <a:pt x="324908" y="456061"/>
                    <a:pt x="314781" y="446788"/>
                    <a:pt x="308290" y="435428"/>
                  </a:cubicBezTo>
                  <a:cubicBezTo>
                    <a:pt x="300239" y="421339"/>
                    <a:pt x="293776" y="406400"/>
                    <a:pt x="286519" y="391886"/>
                  </a:cubicBezTo>
                  <a:cubicBezTo>
                    <a:pt x="282890" y="373743"/>
                    <a:pt x="282130" y="354781"/>
                    <a:pt x="275633" y="337457"/>
                  </a:cubicBezTo>
                  <a:cubicBezTo>
                    <a:pt x="266540" y="313208"/>
                    <a:pt x="238147" y="289085"/>
                    <a:pt x="221205" y="272143"/>
                  </a:cubicBezTo>
                  <a:cubicBezTo>
                    <a:pt x="200582" y="210277"/>
                    <a:pt x="218433" y="247600"/>
                    <a:pt x="145005" y="174171"/>
                  </a:cubicBezTo>
                  <a:cubicBezTo>
                    <a:pt x="135754" y="164920"/>
                    <a:pt x="130167" y="152608"/>
                    <a:pt x="123233" y="141514"/>
                  </a:cubicBezTo>
                  <a:cubicBezTo>
                    <a:pt x="112019" y="123572"/>
                    <a:pt x="103566" y="103787"/>
                    <a:pt x="90576" y="87086"/>
                  </a:cubicBezTo>
                  <a:cubicBezTo>
                    <a:pt x="77974" y="70883"/>
                    <a:pt x="61547" y="58057"/>
                    <a:pt x="47033" y="43543"/>
                  </a:cubicBezTo>
                  <a:lnTo>
                    <a:pt x="25262" y="21771"/>
                  </a:lnTo>
                  <a:lnTo>
                    <a:pt x="349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Jesse Hayes</cp:lastModifiedBy>
  <cp:revision>2</cp:revision>
  <dcterms:created xsi:type="dcterms:W3CDTF">2006-08-16T00:00:00Z</dcterms:created>
  <dcterms:modified xsi:type="dcterms:W3CDTF">2013-03-06T20:59:24Z</dcterms:modified>
</cp:coreProperties>
</file>