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DB1D6D-5E9A-08FF-E7AC-7CF7A6D7F37E}" name="Erik Zimmermann" initials="EZ" userId="f36b98f6e9fc9f6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81" autoAdjust="0"/>
  </p:normalViewPr>
  <p:slideViewPr>
    <p:cSldViewPr snapToGrid="0">
      <p:cViewPr varScale="1">
        <p:scale>
          <a:sx n="68" d="100"/>
          <a:sy n="68" d="100"/>
        </p:scale>
        <p:origin x="41" y="8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3E67E-ABA1-448B-92B7-BAFE2E5741F7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76ADF-2E7C-467E-8B44-6CFD2C70A6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40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 ist ein Kommentar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76ADF-2E7C-467E-8B44-6CFD2C70A6E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94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Tell a </a:t>
            </a:r>
            <a:r>
              <a:rPr lang="de-DE" dirty="0" err="1"/>
              <a:t>joke</a:t>
            </a:r>
            <a:endParaRPr lang="de-DE" dirty="0"/>
          </a:p>
          <a:p>
            <a:r>
              <a:rPr lang="de-DE" dirty="0"/>
              <a:t>At least 1:30min </a:t>
            </a:r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2,3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76ADF-2E7C-467E-8B44-6CFD2C70A6E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13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76ADF-2E7C-467E-8B44-6CFD2C70A6E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76ADF-2E7C-467E-8B44-6CFD2C70A6E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29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76ADF-2E7C-467E-8B44-6CFD2C70A6E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457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76ADF-2E7C-467E-8B44-6CFD2C70A6E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57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6A8A9-0EA0-A8C1-B4FF-118EF70F5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7B3E0D-5428-7B36-3798-B6D93B683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C9B32-F607-7E5C-8C46-E24FD2D3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8546B3-BEF8-3038-7D1A-8FFE47D3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01ABDC-5CDB-238D-75DB-A3370722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0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4D490-FDD1-17C2-2AAE-35B9E12F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49274-69C2-F40D-9FE8-F8C78DF48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42780-1AAE-38C1-B261-D17C1BBB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19BE7-C4B0-F472-CD1C-BFA75624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91D335-43F8-EB78-E1FE-E1F45466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21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1FDD39-88EC-DE17-EA9F-9B541AB54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A099AC-8F5C-ECED-5BBE-B33CDE26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A9BFC-D75D-7786-8077-36E6B653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6DC547-5F7B-640C-16F0-BB08D3CE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E28B5-1FBF-4E53-FA5F-4AF86283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654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9FF6D-8A6E-881A-723B-0BDC5723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C6F5F-5C8F-12E1-0EDC-3A1F86B1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684C4-5842-BF3A-C3BB-FDD31D40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A868F-A8CC-7548-4CE9-00585BCE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571D5-6F98-E14C-27A8-00CF195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1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FE0C-095E-54FC-6E66-C67EF5E1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B0EC58-2420-1203-7FE8-FB3590C7E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C52B5F-35FE-3661-2FF8-E2A971C8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5A7A-B3A9-EA63-EA3D-C8ED72CB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2DC62-EB71-0E48-C681-800B5DA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78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98E03-72EA-35B7-2BB9-3193A19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1007D0-AD46-6294-C847-FAE09527C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FBE37D-8E09-D4EE-C23B-9FC10CC09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135EC4-A06A-AB91-B74D-9B48B989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BEC95A-317E-C5A3-3B59-009E7561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A67096-794E-2C54-88E3-C6EF1D60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617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14DE8-5EDA-9440-81A5-9865A7E6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BDDB4C-05E3-79F1-0E30-6AE12816E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C66A1E-790E-7BD9-A136-5FBD32F5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A85AB6-C0ED-F9C7-3DB6-FC9989182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59E34D-898D-388B-C19D-C6C9FB6EE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AF6AFF-C122-3199-9401-9596A5C7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E78D33-257D-329B-8EBD-BEACA27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EE9D60-E1D1-E7C0-64D8-EA31D498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50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14983-AFBF-261F-4659-D682D31A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BAD521-F9D8-5AC1-FEEE-0098D206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592FCF-E6C0-1251-F04A-112672BC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B891A3-96E1-CBBC-2FE0-75AF2D6E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92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8111B9-18B5-0118-C8DB-4C457E68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816FCF-5BDD-A15F-3597-1E803F67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680F4B-4636-52C9-C64F-91A15CF1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7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4181D-F210-B9C8-5097-E240BA12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AE1344-0598-67A1-02BD-641D0893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FE040A-3EF5-61AF-FC4A-88B12F13D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05C419-D345-3165-8018-D44DADB1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9C54B6-15FE-64CE-16FD-E08FA8FD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FD36D3-35BC-785C-4ABA-6CE83D6B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38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6794D-6AA1-E6C2-0482-A14D5A0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2BC890-3F67-F420-E022-0207D3F9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258F3F-6A88-AC76-A72A-DD6513C56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C32861-89A6-F10D-B754-F52CB28B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D0C693-C6FF-24F3-395D-D824CFF3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4FBD0B-9E95-7961-F3DF-F6A06DA6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8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D49CC6-E42E-0DC2-1F26-64DCB124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B779CB-E103-453E-85C4-CD29D87B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CF839F-F9BC-171A-4DBB-F4B371796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C234-19EA-490B-BFB6-57A0D7469C7A}" type="datetimeFigureOut">
              <a:rPr lang="de-DE" smtClean="0"/>
              <a:t>11.05.2022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40CE4-194E-6322-CD02-185A3DEAC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5B1C0B-F322-D80E-FEAC-6A7673BDE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013D-A9A2-4677-91D2-E68787A644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93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7608C-2AD7-CD93-1105-176CC1864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D103DE-CBAC-2498-FF72-F0AD02A49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95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05A3C-F8EC-DA78-C2A8-FAEFCF69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95788" algn="l"/>
              </a:tabLst>
            </a:pPr>
            <a:r>
              <a:rPr lang="de-DE" dirty="0"/>
              <a:t>1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2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3</a:t>
            </a:r>
          </a:p>
          <a:p>
            <a:pPr>
              <a:tabLst>
                <a:tab pos="4395788" algn="l"/>
              </a:tabLst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20C445-E413-48EB-C1BF-5B1F2EF6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748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05A3C-F8EC-DA78-C2A8-FAEFCF69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95788" algn="l"/>
              </a:tabLst>
            </a:pPr>
            <a:r>
              <a:rPr lang="de-DE" dirty="0"/>
              <a:t>1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2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3</a:t>
            </a:r>
          </a:p>
          <a:p>
            <a:pPr>
              <a:tabLst>
                <a:tab pos="4395788" algn="l"/>
              </a:tabLst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20C445-E413-48EB-C1BF-5B1F2EF6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752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05A3C-F8EC-DA78-C2A8-FAEFCF69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95788" algn="l"/>
              </a:tabLst>
            </a:pPr>
            <a:r>
              <a:rPr lang="de-DE" dirty="0"/>
              <a:t>1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2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3</a:t>
            </a:r>
          </a:p>
          <a:p>
            <a:pPr>
              <a:tabLst>
                <a:tab pos="4395788" algn="l"/>
              </a:tabLst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20C445-E413-48EB-C1BF-5B1F2EF6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16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05A3C-F8EC-DA78-C2A8-FAEFCF69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95788" algn="l"/>
              </a:tabLst>
            </a:pPr>
            <a:r>
              <a:rPr lang="de-DE" dirty="0"/>
              <a:t>1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2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3</a:t>
            </a:r>
          </a:p>
          <a:p>
            <a:pPr>
              <a:tabLst>
                <a:tab pos="4395788" algn="l"/>
              </a:tabLst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20C445-E413-48EB-C1BF-5B1F2EF6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0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605A3C-F8EC-DA78-C2A8-FAEFCF69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395788" algn="l"/>
              </a:tabLst>
            </a:pPr>
            <a:r>
              <a:rPr lang="de-DE" dirty="0"/>
              <a:t>1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2</a:t>
            </a:r>
          </a:p>
          <a:p>
            <a:pPr>
              <a:tabLst>
                <a:tab pos="4395788" algn="l"/>
              </a:tabLst>
            </a:pPr>
            <a:r>
              <a:rPr lang="de-DE" dirty="0"/>
              <a:t>3</a:t>
            </a:r>
          </a:p>
          <a:p>
            <a:pPr>
              <a:tabLst>
                <a:tab pos="4395788" algn="l"/>
              </a:tabLst>
            </a:pPr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820C445-E413-48EB-C1BF-5B1F2EF6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89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30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Introduction </vt:lpstr>
      <vt:lpstr>History</vt:lpstr>
      <vt:lpstr>History</vt:lpstr>
      <vt:lpstr>History</vt:lpstr>
      <vt:lpstr>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Titelname</dc:title>
  <dc:creator>Erik Zimmermann</dc:creator>
  <cp:lastModifiedBy>Erik Zimmermann</cp:lastModifiedBy>
  <cp:revision>6</cp:revision>
  <dcterms:created xsi:type="dcterms:W3CDTF">2022-05-04T09:58:04Z</dcterms:created>
  <dcterms:modified xsi:type="dcterms:W3CDTF">2022-05-11T22:39:49Z</dcterms:modified>
</cp:coreProperties>
</file>