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15478-FE7A-48F0-991F-37B6C9661AE1}" v="50" dt="2022-10-25T11:42:57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2" d="100"/>
          <a:sy n="112" d="100"/>
        </p:scale>
        <p:origin x="52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97E8B5-769A-40A6-8057-A2F5264B9AE2}" type="datetime1">
              <a:rPr lang="de-DE" smtClean="0"/>
              <a:t>25.10.2022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F7A1B3E-9F6B-44EA-A8A1-E8E98C011811}" type="datetime1">
              <a:rPr lang="de-DE" noProof="0" smtClean="0"/>
              <a:t>25.10.2022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Nicht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groß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erwähnen</a:t>
            </a:r>
          </a:p>
          <a:p>
            <a:r>
              <a:rPr lang="en-US" dirty="0">
                <a:cs typeface="Calibri"/>
              </a:rPr>
              <a:t>Letzter </a:t>
            </a:r>
            <a:r>
              <a:rPr lang="en-US" dirty="0" err="1">
                <a:cs typeface="Calibri"/>
              </a:rPr>
              <a:t>Punkt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evt</a:t>
            </a:r>
            <a:r>
              <a:rPr lang="en-US" dirty="0">
                <a:cs typeface="Calibri"/>
              </a:rPr>
              <a:t> optional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18CCA95-4F40-4CDD-BF1E-B8C9EB86EE73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5058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Erst </a:t>
            </a:r>
            <a:r>
              <a:rPr lang="en-US" dirty="0" err="1">
                <a:cs typeface="Calibri"/>
              </a:rPr>
              <a:t>Paperprot</a:t>
            </a:r>
          </a:p>
          <a:p>
            <a:r>
              <a:rPr lang="en-US" dirty="0" err="1">
                <a:cs typeface="Calibri"/>
              </a:rPr>
              <a:t>Siehe</a:t>
            </a:r>
            <a:r>
              <a:rPr lang="en-US" dirty="0">
                <a:cs typeface="Calibri"/>
              </a:rPr>
              <a:t> Bilder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18CCA95-4F40-4CDD-BF1E-B8C9EB86EE73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1317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NICHT </a:t>
            </a:r>
            <a:r>
              <a:rPr lang="en-US" dirty="0" err="1">
                <a:cs typeface="Calibri"/>
              </a:rPr>
              <a:t>vorführen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18CCA95-4F40-4CDD-BF1E-B8C9EB86EE73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513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7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309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54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2755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31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45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8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7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9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6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2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8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5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en-US" dirty="0">
                <a:cs typeface="Arial"/>
              </a:rPr>
              <a:t>Eine </a:t>
            </a:r>
            <a:r>
              <a:rPr lang="en-US" dirty="0" err="1">
                <a:cs typeface="Arial"/>
              </a:rPr>
              <a:t>Präsentation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zur</a:t>
            </a:r>
            <a:r>
              <a:rPr lang="en-US" dirty="0">
                <a:cs typeface="Arial"/>
              </a:rPr>
              <a:t> Demonstration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E3B2B-E527-4FE1-B4C5-964CD0B8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Gliederung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595939-9792-B1AC-E797-5CDEE271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94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E3B2B-E527-4FE1-B4C5-964CD0B8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Entwicklung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595939-9792-B1AC-E797-5CDEE271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774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E2F16-2FB2-B9B1-C14E-7E921504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Funktion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62B6F-C59D-E3EF-1345-15C9EC0B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49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274C5-27A9-67CA-A9C7-AE9FD9AA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Verbesserungen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2AE837-0BE4-C792-2BE3-A741E955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1183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Breitbild</PresentationFormat>
  <Paragraphs>1</Paragraphs>
  <Slides>5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Facet</vt:lpstr>
      <vt:lpstr>Eine Präsentation zur Demonstration</vt:lpstr>
      <vt:lpstr>Gliederung</vt:lpstr>
      <vt:lpstr>Entwicklung</vt:lpstr>
      <vt:lpstr>Funktion</vt:lpstr>
      <vt:lpstr>Verbesserungen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32</cp:revision>
  <dcterms:created xsi:type="dcterms:W3CDTF">2022-10-25T11:08:00Z</dcterms:created>
  <dcterms:modified xsi:type="dcterms:W3CDTF">2022-10-25T11:43:14Z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