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404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73F4A9-40F7-9D3E-8D97-D7CA3D97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1986E6-CFBF-A2DB-6D53-2D575203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446A3-F614-0DFF-C519-0B94DBD1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8948B-59AA-955F-4015-0CA41A36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E7DDB3-A289-B079-9151-99FBFF01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8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9DFA6-80E7-DBD0-6A35-9EC72302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AB9B5A-C48A-F7A3-D5DE-8131484F3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CC7CAF-2AEC-EEBF-F365-D5CE54C6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00EB60-FCC5-C2A2-B1E7-24CC037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3A6B90-9406-022F-2226-08861E86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74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EA775D-89A4-49B8-338C-18E4939C3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B1E18-A58C-C07A-1BC2-4E8D35C53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B4AA10-62CB-C9EE-93F6-6CD9FD0B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345344-9982-E568-47F5-F3453C3E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8C4D9-43A7-0C32-1CCE-240B225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23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77FD7-E901-4738-F933-E8B2B9BF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015CD-3D79-6BC7-3C4A-EB3B7BF93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64333A-E708-9B3E-BEF5-72C46CE6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2D0B2-E0A0-32B3-4883-3514CF5F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22502-958D-558E-ABFD-DCBDBF1A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37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7917EE-6D19-4661-40FD-C56F9521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200612-1D10-8B98-1724-73449DE5A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2F661-5A72-0D3D-7143-198C6644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C67380-554B-3886-6B1A-7FDEBACA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D48A4B-AA94-8AA9-FD14-ADF1818E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4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4C097B-E2DB-90EA-1B76-B348798A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409EB6-A783-10EC-88B9-F19F29914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F2FAF3-1F88-3F27-0CBD-735B7195A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2C6AA4-982D-9A85-5498-4BFF773E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33FC2F-4A6A-B609-DF23-F3C50AAC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5F8F0C-0FCB-34A6-8F27-172119C8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77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3D355-8F3D-D10B-3EDF-77328C36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009629-7827-970B-3E37-57C4C5826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E42F8E-3EF0-B0D5-E839-5F585BBD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B6A8C6-D140-50C5-F57A-B1899C23F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BAE6A-5648-1FFE-AEF9-DF145ADDB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09F65B-9627-BC93-2250-3704CA54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9F5485-BDF7-A8C4-DB01-0A4D340F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476FFE-CBC2-822A-34FC-1475671A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34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68242-38AE-3637-13DB-452CD25B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22CF99-EBA9-DCA0-78D6-48E532CD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31B4FA-E81E-70FE-852E-ECA909CC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9EDE5E-5C87-6295-C46C-564BD807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5AFEE2-E719-D527-5EBA-A38860986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268630-E5DF-A0A4-1850-26A24BDB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50BC18-8671-FED1-E9E2-5E8D792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8637E-9142-C50F-6C75-93920B29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1AFE2A-F69C-074D-7AA4-E1A00AD0F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C961BD-E4E1-6A0B-87F6-E2EBD4F2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5837C-C0C7-FDFF-54E4-DF5618BB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215DC1-A037-ADF9-2D75-116DC2EE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C642D-077F-A493-B39B-0B9AE74A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8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414C6-8534-D475-D3FA-EED6914B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CCF9D38-98A0-114B-91AE-A80D589F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5AE77-4EDD-BEAC-ABD7-D024E9B5C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807669-11EA-B7B9-70B7-0A96514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461CC3-0C96-221B-17BE-2F5E84CE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12CB51-4CDD-EC45-E53F-0FE3A64A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7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D074B8-EA90-1DEA-898A-D57CE3E0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ADBAE-8E9A-673A-2476-A64C096AD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F1BE31-6F3C-B007-EE81-90F8352E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97C7-37DE-4E2B-B75A-6127B34AC6AA}" type="datetimeFigureOut">
              <a:rPr kumimoji="1" lang="ja-JP" altLang="en-US" smtClean="0"/>
              <a:t>2024/1/2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67BEC2-BA20-B3BA-1FC0-3B20F08B0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62C3E7-5CB8-F64E-D85C-91FCC989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9DECB-0B71-4CEB-A356-BD5B94317D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F16EFECE-E424-947D-D9BC-86270786C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5949"/>
              </p:ext>
            </p:extLst>
          </p:nvPr>
        </p:nvGraphicFramePr>
        <p:xfrm>
          <a:off x="835673" y="896545"/>
          <a:ext cx="9228346" cy="517589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76220">
                  <a:extLst>
                    <a:ext uri="{9D8B030D-6E8A-4147-A177-3AD203B41FA5}">
                      <a16:colId xmlns:a16="http://schemas.microsoft.com/office/drawing/2014/main" val="3468614190"/>
                    </a:ext>
                  </a:extLst>
                </a:gridCol>
                <a:gridCol w="1147417">
                  <a:extLst>
                    <a:ext uri="{9D8B030D-6E8A-4147-A177-3AD203B41FA5}">
                      <a16:colId xmlns:a16="http://schemas.microsoft.com/office/drawing/2014/main" val="40807789"/>
                    </a:ext>
                  </a:extLst>
                </a:gridCol>
                <a:gridCol w="6210393">
                  <a:extLst>
                    <a:ext uri="{9D8B030D-6E8A-4147-A177-3AD203B41FA5}">
                      <a16:colId xmlns:a16="http://schemas.microsoft.com/office/drawing/2014/main" val="3850661514"/>
                    </a:ext>
                  </a:extLst>
                </a:gridCol>
                <a:gridCol w="1194316">
                  <a:extLst>
                    <a:ext uri="{9D8B030D-6E8A-4147-A177-3AD203B41FA5}">
                      <a16:colId xmlns:a16="http://schemas.microsoft.com/office/drawing/2014/main" val="77705523"/>
                    </a:ext>
                  </a:extLst>
                </a:gridCol>
              </a:tblGrid>
              <a:tr h="46589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サイト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5437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583671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014870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61489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367125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93044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76115"/>
                  </a:ext>
                </a:extLst>
              </a:tr>
              <a:tr h="67285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65756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BDE2F4B-024B-E48E-A5A5-DA00E649EAA2}"/>
              </a:ext>
            </a:extLst>
          </p:cNvPr>
          <p:cNvSpPr txBox="1"/>
          <p:nvPr/>
        </p:nvSpPr>
        <p:spPr>
          <a:xfrm>
            <a:off x="10918362" y="4219185"/>
            <a:ext cx="9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ンゴ</a:t>
            </a:r>
          </a:p>
        </p:txBody>
      </p:sp>
    </p:spTree>
    <p:extLst>
      <p:ext uri="{BB962C8B-B14F-4D97-AF65-F5344CB8AC3E}">
        <p14:creationId xmlns:p14="http://schemas.microsoft.com/office/powerpoint/2010/main" val="364243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BDE2F4B-024B-E48E-A5A5-DA00E649EAA2}"/>
              </a:ext>
            </a:extLst>
          </p:cNvPr>
          <p:cNvSpPr txBox="1"/>
          <p:nvPr/>
        </p:nvSpPr>
        <p:spPr>
          <a:xfrm>
            <a:off x="10918362" y="4219185"/>
            <a:ext cx="9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ンゴ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D5DC63-4629-E1DC-DF48-BF84B844E774}"/>
              </a:ext>
            </a:extLst>
          </p:cNvPr>
          <p:cNvSpPr txBox="1"/>
          <p:nvPr/>
        </p:nvSpPr>
        <p:spPr>
          <a:xfrm>
            <a:off x="914400" y="570451"/>
            <a:ext cx="10217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使い方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スケジュール表の位置・サイズを変えなければ問題ないので</a:t>
            </a:r>
            <a:endParaRPr lang="en-US" altLang="ja-JP" dirty="0"/>
          </a:p>
          <a:p>
            <a:r>
              <a:rPr lang="ja-JP" altLang="en-US" dirty="0"/>
              <a:t>お好みのフォント、画像などを使用して完成させてフォーマットを完成させてください。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完成したら、ファイルタブから、エクスポート </a:t>
            </a:r>
            <a:r>
              <a:rPr lang="en-US" altLang="ja-JP" dirty="0"/>
              <a:t>&gt; </a:t>
            </a:r>
            <a:r>
              <a:rPr lang="ja-JP" altLang="en-US" dirty="0"/>
              <a:t>ファイルの種類変更 </a:t>
            </a:r>
            <a:r>
              <a:rPr lang="en-US" altLang="ja-JP" dirty="0"/>
              <a:t>&gt; PNG</a:t>
            </a:r>
            <a:r>
              <a:rPr lang="ja-JP" altLang="en-US" dirty="0"/>
              <a:t>を選択</a:t>
            </a:r>
            <a:endParaRPr lang="en-US" altLang="ja-JP" dirty="0"/>
          </a:p>
          <a:p>
            <a:r>
              <a:rPr lang="ja-JP" altLang="en-US" dirty="0"/>
              <a:t>名前を付けて保存をクリックして、そのあとに表示されるダイアログで「このスライドのみ」をを選択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7498ACD-C22F-6C13-712A-005B2F7C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41" y="3115600"/>
            <a:ext cx="6730767" cy="36249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4B10DC-6853-7651-207B-A3D557958DB7}"/>
              </a:ext>
            </a:extLst>
          </p:cNvPr>
          <p:cNvSpPr/>
          <p:nvPr/>
        </p:nvSpPr>
        <p:spPr>
          <a:xfrm>
            <a:off x="4806892" y="4588517"/>
            <a:ext cx="14261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9D62A-3F43-0BEC-A2F9-E5A5C43F9C48}"/>
              </a:ext>
            </a:extLst>
          </p:cNvPr>
          <p:cNvSpPr/>
          <p:nvPr/>
        </p:nvSpPr>
        <p:spPr>
          <a:xfrm>
            <a:off x="4806892" y="5194673"/>
            <a:ext cx="402671" cy="459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20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72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リンP オメガ</dc:creator>
  <cp:lastModifiedBy>リンP オメガ</cp:lastModifiedBy>
  <cp:revision>10</cp:revision>
  <dcterms:created xsi:type="dcterms:W3CDTF">2023-12-11T10:37:29Z</dcterms:created>
  <dcterms:modified xsi:type="dcterms:W3CDTF">2024-01-02T12:22:30Z</dcterms:modified>
</cp:coreProperties>
</file>