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c5c63bff8a359a6ab33b92909908db76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a706559743ebde53aa85e9332b4f11fc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28B8B9-D31E-4EDF-8CDB-BDEEE6F589DC}"/>
</file>

<file path=customXml/itemProps2.xml><?xml version="1.0" encoding="utf-8"?>
<ds:datastoreItem xmlns:ds="http://schemas.openxmlformats.org/officeDocument/2006/customXml" ds:itemID="{546F2F33-8DE4-433E-A587-BBFD8D1C3AC6}"/>
</file>

<file path=customXml/itemProps3.xml><?xml version="1.0" encoding="utf-8"?>
<ds:datastoreItem xmlns:ds="http://schemas.openxmlformats.org/officeDocument/2006/customXml" ds:itemID="{CD28873E-E285-47E9-B894-9A80F1DB51E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