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6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80" d="100"/>
          <a:sy n="180" d="100"/>
        </p:scale>
        <p:origin x="1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00F4E-B1EA-405A-831E-279784135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73CCB-A461-4623-B689-1B9D7B2BC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92D47-2362-41E4-A70A-1BFC9CC6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F7045-158C-4B8D-BB8E-DF1CB566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82CB1-C925-4F61-890C-FE7D0CF0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2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47A5-1CB3-458F-A188-79BC628A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AE097-DFEA-4555-B246-94C69032D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730C6-346D-44F4-B92E-48F3F203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D0FA7-BEB6-4BD8-BDB6-81C4FC75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864FF-E269-4275-839F-D56720CEE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6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17607B-54ED-4786-9DC2-C81996514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E43E5-1F19-4056-9821-E9D76774E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9E2-CB57-484C-BAA1-662B1F579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5E49A-FBE9-4CCE-A0F6-74E2949A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EDB24-DC3C-458E-948F-019C2E7F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2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3503-887B-4C01-BD8C-D05DFBCE5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AD204-3D92-431D-9551-805943C59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D1ACD-AABB-4B02-B962-2E4DB9B7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C1DE7-D441-4E1B-B114-5AE9679C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2F2B9-04F9-4112-BD16-FE023CBE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2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9564-362F-4FC9-A9D8-6DFE22263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3A926-EF29-4567-8B6D-0441AAA19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79911-EE47-4E2C-A638-3E7AA98D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9E63C-FC7C-4603-A232-7C33E10ED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BAB16-FC31-42BF-839A-D51DB7C4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8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A569-0B52-4CD3-B07D-34AD7AA9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FF2C2-27AD-4B45-887C-11234B03A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0EC8D-1596-4A23-8019-C62BF0301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CF6CD-B887-451D-9FEC-A69D561B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11468-5775-4E5C-A501-ED9F28DE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5FD30-6B41-4362-A957-219D9258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5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66EC-F6D4-4030-993E-A9080CD4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D6511-29B6-4C10-9CE6-ACDA86FDF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9CA40-456B-4D4A-B674-4CD656A70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5ECB3-57BC-439B-AF31-7EFD4B7C6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3324C-5D70-41E8-A4D9-13DE5CBE7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4BB54-4982-4657-90F3-6A357F84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57504-F00E-4245-A8E0-04F6B51C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7CB9D-1630-4FD4-8570-63674D91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0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5928-EBD9-4EEC-82B6-857F017D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6E0B26-F88A-4E22-A3F4-FC137E42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900E0-0925-4359-8D43-EC19EDDD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E7F-65C4-48B0-9ECA-C4139157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3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E8867-E57F-40F9-86BB-93B21261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920BC-C6A5-4174-8F36-1CC47B4E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2EB55-AB22-4460-B00F-966249CF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8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23AB-F781-4B2D-9DE1-8B57DA2B6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3373D-06D2-4837-863D-3FD67468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A475C-476B-4DAB-A355-A41E492EF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EE87E-E803-48A3-8F09-28706D94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63C4A-4692-410B-BE6E-3F39B60D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983F7-65CF-4AE8-A093-D6E43D2B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7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CF7C-9480-4F6C-922D-A73043A24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98BE4-342E-467B-BC03-E0FDCBBDC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9CDF5-C7CF-42AB-89DE-9AB47E011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88A4E-3741-433A-AF12-AD97B538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584AB-8B81-40B1-9B41-3DCF6824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A9B68-23CB-416B-AD40-131DC34C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4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C2753A-8332-4E4E-B821-A5513648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A62D6-14F2-46ED-AD4A-977F18936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018FB-B4FF-487D-A473-C694C3036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54ABA-5522-4F11-90E5-A76722180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1E36D-6D2D-4D45-9332-0B7CE36DD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3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339BB6-8AB1-4706-8592-1D264A376F31}"/>
              </a:ext>
            </a:extLst>
          </p:cNvPr>
          <p:cNvSpPr/>
          <p:nvPr/>
        </p:nvSpPr>
        <p:spPr>
          <a:xfrm>
            <a:off x="78788" y="754484"/>
            <a:ext cx="3051243" cy="1948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5B9CF43F-EF31-43BB-B62B-DAAAECF316BD}"/>
              </a:ext>
            </a:extLst>
          </p:cNvPr>
          <p:cNvSpPr/>
          <p:nvPr/>
        </p:nvSpPr>
        <p:spPr>
          <a:xfrm>
            <a:off x="1122874" y="90148"/>
            <a:ext cx="963069" cy="504465"/>
          </a:xfrm>
          <a:prstGeom prst="flowChartDocumen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Research question</a:t>
            </a:r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B9D2E044-8E58-40EE-8C0E-F7388659F344}"/>
              </a:ext>
            </a:extLst>
          </p:cNvPr>
          <p:cNvSpPr/>
          <p:nvPr/>
        </p:nvSpPr>
        <p:spPr>
          <a:xfrm>
            <a:off x="159563" y="1387840"/>
            <a:ext cx="1394111" cy="1079095"/>
          </a:xfrm>
          <a:prstGeom prst="flowChartDocumen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/>
              <a:t>Protocol</a:t>
            </a:r>
            <a:r>
              <a:rPr lang="en-US" sz="1100" dirty="0"/>
              <a:t>: Full (human-readable) description</a:t>
            </a:r>
            <a:endParaRPr lang="en-US" sz="1100" b="1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DC52E89-AE3E-4C04-BF13-BEEFB425B185}"/>
              </a:ext>
            </a:extLst>
          </p:cNvPr>
          <p:cNvCxnSpPr>
            <a:cxnSpLocks/>
            <a:stCxn id="21" idx="2"/>
            <a:endCxn id="6" idx="0"/>
          </p:cNvCxnSpPr>
          <p:nvPr/>
        </p:nvCxnSpPr>
        <p:spPr>
          <a:xfrm rot="16200000" flipH="1">
            <a:off x="1507798" y="657872"/>
            <a:ext cx="19322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E17A42B-630E-434E-9925-81D1D8FCEB27}"/>
              </a:ext>
            </a:extLst>
          </p:cNvPr>
          <p:cNvCxnSpPr>
            <a:cxnSpLocks/>
            <a:stCxn id="10" idx="2"/>
            <a:endCxn id="29" idx="0"/>
          </p:cNvCxnSpPr>
          <p:nvPr/>
        </p:nvCxnSpPr>
        <p:spPr>
          <a:xfrm rot="16200000" flipH="1">
            <a:off x="796325" y="1327545"/>
            <a:ext cx="12058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9C4C874-9442-434E-9765-033CFB8788E6}"/>
              </a:ext>
            </a:extLst>
          </p:cNvPr>
          <p:cNvSpPr/>
          <p:nvPr/>
        </p:nvSpPr>
        <p:spPr>
          <a:xfrm>
            <a:off x="159562" y="846845"/>
            <a:ext cx="1394112" cy="420408"/>
          </a:xfrm>
          <a:prstGeom prst="rec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Write protocol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1F8392-F8B0-4418-8755-C9989FCE16DD}"/>
              </a:ext>
            </a:extLst>
          </p:cNvPr>
          <p:cNvSpPr/>
          <p:nvPr/>
        </p:nvSpPr>
        <p:spPr>
          <a:xfrm>
            <a:off x="1651019" y="846845"/>
            <a:ext cx="1394112" cy="420408"/>
          </a:xfrm>
          <a:prstGeom prst="rec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Implement study</a:t>
            </a:r>
          </a:p>
        </p:txBody>
      </p:sp>
      <p:sp>
        <p:nvSpPr>
          <p:cNvPr id="43" name="Flowchart: Document 42">
            <a:extLst>
              <a:ext uri="{FF2B5EF4-FFF2-40B4-BE49-F238E27FC236}">
                <a16:creationId xmlns:a16="http://schemas.microsoft.com/office/drawing/2014/main" id="{9EC5B78E-94F6-4894-948E-DD6E3FB02234}"/>
              </a:ext>
            </a:extLst>
          </p:cNvPr>
          <p:cNvSpPr/>
          <p:nvPr/>
        </p:nvSpPr>
        <p:spPr>
          <a:xfrm>
            <a:off x="1651020" y="1387840"/>
            <a:ext cx="1394111" cy="729499"/>
          </a:xfrm>
          <a:prstGeom prst="flowChartDocumen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/>
              <a:t>Study package:</a:t>
            </a:r>
            <a:r>
              <a:rPr lang="en-US" sz="1100" dirty="0"/>
              <a:t> Full (machine-readable) implementation</a:t>
            </a:r>
            <a:endParaRPr lang="en-US" sz="1100" b="1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194BBF1-7A85-45F3-A75E-AD1613641D66}"/>
              </a:ext>
            </a:extLst>
          </p:cNvPr>
          <p:cNvSpPr/>
          <p:nvPr/>
        </p:nvSpPr>
        <p:spPr>
          <a:xfrm>
            <a:off x="1651019" y="2208469"/>
            <a:ext cx="1394112" cy="420408"/>
          </a:xfrm>
          <a:prstGeom prst="rec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Execute diagnostics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919C69D1-EFEA-4AE3-94EA-52119626B7B2}"/>
              </a:ext>
            </a:extLst>
          </p:cNvPr>
          <p:cNvCxnSpPr>
            <a:cxnSpLocks/>
            <a:stCxn id="32" idx="2"/>
            <a:endCxn id="43" idx="0"/>
          </p:cNvCxnSpPr>
          <p:nvPr/>
        </p:nvCxnSpPr>
        <p:spPr>
          <a:xfrm rot="16200000" flipH="1">
            <a:off x="2287782" y="1327545"/>
            <a:ext cx="12058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5477A64-38B8-47ED-B0CC-EE65F3D87991}"/>
              </a:ext>
            </a:extLst>
          </p:cNvPr>
          <p:cNvCxnSpPr>
            <a:cxnSpLocks/>
            <a:stCxn id="43" idx="2"/>
            <a:endCxn id="53" idx="0"/>
          </p:cNvCxnSpPr>
          <p:nvPr/>
        </p:nvCxnSpPr>
        <p:spPr>
          <a:xfrm rot="5400000">
            <a:off x="2278397" y="2138790"/>
            <a:ext cx="13935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Flowchart: Document 59">
            <a:extLst>
              <a:ext uri="{FF2B5EF4-FFF2-40B4-BE49-F238E27FC236}">
                <a16:creationId xmlns:a16="http://schemas.microsoft.com/office/drawing/2014/main" id="{BBDD9765-7C5C-4588-943D-DC8F0FEB212B}"/>
              </a:ext>
            </a:extLst>
          </p:cNvPr>
          <p:cNvSpPr/>
          <p:nvPr/>
        </p:nvSpPr>
        <p:spPr>
          <a:xfrm>
            <a:off x="239175" y="1972340"/>
            <a:ext cx="1234887" cy="250405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Full diagnostics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71A41710-ABC6-4BE6-B723-3569BD42FDB0}"/>
              </a:ext>
            </a:extLst>
          </p:cNvPr>
          <p:cNvCxnSpPr>
            <a:cxnSpLocks/>
            <a:stCxn id="53" idx="1"/>
            <a:endCxn id="60" idx="2"/>
          </p:cNvCxnSpPr>
          <p:nvPr/>
        </p:nvCxnSpPr>
        <p:spPr>
          <a:xfrm rot="10800000">
            <a:off x="856619" y="2206191"/>
            <a:ext cx="794400" cy="21248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EA12BCF0-BD6B-4830-B89C-AD2612B755F9}"/>
              </a:ext>
            </a:extLst>
          </p:cNvPr>
          <p:cNvSpPr/>
          <p:nvPr/>
        </p:nvSpPr>
        <p:spPr>
          <a:xfrm>
            <a:off x="3379314" y="1028742"/>
            <a:ext cx="1234887" cy="420408"/>
          </a:xfrm>
          <a:prstGeom prst="rec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Register protocol &amp; study package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6CFCB1D-5934-489D-A36D-952608DB4701}"/>
              </a:ext>
            </a:extLst>
          </p:cNvPr>
          <p:cNvSpPr/>
          <p:nvPr/>
        </p:nvSpPr>
        <p:spPr>
          <a:xfrm>
            <a:off x="3379314" y="1640104"/>
            <a:ext cx="1234887" cy="420408"/>
          </a:xfrm>
          <a:prstGeom prst="rec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Execute study</a:t>
            </a:r>
          </a:p>
        </p:txBody>
      </p:sp>
      <p:sp>
        <p:nvSpPr>
          <p:cNvPr id="71" name="Flowchart: Document 70">
            <a:extLst>
              <a:ext uri="{FF2B5EF4-FFF2-40B4-BE49-F238E27FC236}">
                <a16:creationId xmlns:a16="http://schemas.microsoft.com/office/drawing/2014/main" id="{AAED5AC7-A8BE-40E1-B935-2E4B0F52E9CD}"/>
              </a:ext>
            </a:extLst>
          </p:cNvPr>
          <p:cNvSpPr/>
          <p:nvPr/>
        </p:nvSpPr>
        <p:spPr>
          <a:xfrm>
            <a:off x="3379313" y="2290521"/>
            <a:ext cx="1234887" cy="353968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Results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5D9D233E-1E02-4168-A9D6-2167907A2CBC}"/>
              </a:ext>
            </a:extLst>
          </p:cNvPr>
          <p:cNvCxnSpPr>
            <a:cxnSpLocks/>
            <a:stCxn id="69" idx="2"/>
            <a:endCxn id="71" idx="0"/>
          </p:cNvCxnSpPr>
          <p:nvPr/>
        </p:nvCxnSpPr>
        <p:spPr>
          <a:xfrm rot="5400000">
            <a:off x="3881754" y="2175516"/>
            <a:ext cx="23000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8AF310C7-08DD-4EAE-933D-4EE3B5990809}"/>
              </a:ext>
            </a:extLst>
          </p:cNvPr>
          <p:cNvCxnSpPr>
            <a:cxnSpLocks/>
            <a:stCxn id="6" idx="3"/>
            <a:endCxn id="68" idx="1"/>
          </p:cNvCxnSpPr>
          <p:nvPr/>
        </p:nvCxnSpPr>
        <p:spPr>
          <a:xfrm flipV="1">
            <a:off x="3130031" y="1238946"/>
            <a:ext cx="249283" cy="48978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A06B26EA-875D-4B3F-B4F5-2723F3C359CE}"/>
              </a:ext>
            </a:extLst>
          </p:cNvPr>
          <p:cNvCxnSpPr>
            <a:cxnSpLocks/>
            <a:stCxn id="6" idx="3"/>
            <a:endCxn id="69" idx="1"/>
          </p:cNvCxnSpPr>
          <p:nvPr/>
        </p:nvCxnSpPr>
        <p:spPr>
          <a:xfrm>
            <a:off x="3130031" y="1728727"/>
            <a:ext cx="249283" cy="12158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886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AD93ACCF9B89429D5F814A1B934813" ma:contentTypeVersion="11" ma:contentTypeDescription="Create a new document." ma:contentTypeScope="" ma:versionID="c5c63bff8a359a6ab33b92909908db76">
  <xsd:schema xmlns:xsd="http://www.w3.org/2001/XMLSchema" xmlns:xs="http://www.w3.org/2001/XMLSchema" xmlns:p="http://schemas.microsoft.com/office/2006/metadata/properties" xmlns:ns2="180f08d8-883b-45c0-bb81-5ddbcba5023b" xmlns:ns3="e3b36e9c-ff3c-4531-9d5c-178a6758d490" targetNamespace="http://schemas.microsoft.com/office/2006/metadata/properties" ma:root="true" ma:fieldsID="a706559743ebde53aa85e9332b4f11fc" ns2:_="" ns3:_="">
    <xsd:import namespace="180f08d8-883b-45c0-bb81-5ddbcba5023b"/>
    <xsd:import namespace="e3b36e9c-ff3c-4531-9d5c-178a6758d4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f08d8-883b-45c0-bb81-5ddbcba50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4989c4a-421d-4ebb-87fd-c2bbc6e780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36e9c-ff3c-4531-9d5c-178a6758d49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27f1f8-e0b4-4910-b71e-4d2a6d344820}" ma:internalName="TaxCatchAll" ma:showField="CatchAllData" ma:web="e3b36e9c-ff3c-4531-9d5c-178a6758d4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3b36e9c-ff3c-4531-9d5c-178a6758d490" xsi:nil="true"/>
    <lcf76f155ced4ddcb4097134ff3c332f xmlns="180f08d8-883b-45c0-bb81-5ddbcba502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EFF8E4B-0F33-4C9B-948A-9DAFC0B4A271}"/>
</file>

<file path=customXml/itemProps2.xml><?xml version="1.0" encoding="utf-8"?>
<ds:datastoreItem xmlns:ds="http://schemas.openxmlformats.org/officeDocument/2006/customXml" ds:itemID="{95607C3C-9CAF-4A7B-9C76-A16B88BAF8FB}"/>
</file>

<file path=customXml/itemProps3.xml><?xml version="1.0" encoding="utf-8"?>
<ds:datastoreItem xmlns:ds="http://schemas.openxmlformats.org/officeDocument/2006/customXml" ds:itemID="{C01D8422-4B28-41C2-B429-92115B05B089}"/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Schuemie, Martijn [JRDNL]</cp:lastModifiedBy>
  <cp:revision>13</cp:revision>
  <dcterms:created xsi:type="dcterms:W3CDTF">2019-07-10T10:35:03Z</dcterms:created>
  <dcterms:modified xsi:type="dcterms:W3CDTF">2019-08-09T06:21:55Z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0x010100F6AD93ACCF9B89429D5F814A1B934813</vt:lpwstr>
  </property>
</Properties>
</file>