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E558-D870-4F5E-958E-A2886414D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AA2E7-70A8-4488-8FCE-AEF78FC39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CC9F2-7114-431E-AFFD-7EF13761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90C7-E9EB-4392-8066-D9433FB80F0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125F7-353D-4409-9F75-EF04E871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875D-83E2-4BF9-B3C8-E008D5BA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38DB-4512-4A11-80C6-D0561EB1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6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99B9-58EF-4ED3-B0EE-2E2D9089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1A711-70D9-4574-AECD-5AC9F7E1C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948C-07D6-4475-B60B-42E25E2C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90C7-E9EB-4392-8066-D9433FB80F0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8571-A03D-474B-BCF5-522600D5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1DA6F-F8C3-43E9-9EBD-B5AE87CD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38DB-4512-4A11-80C6-D0561EB1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5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6080C-8DD2-4AE9-B282-3381E677A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9F615-F353-4A55-AF56-F14507F50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60EA9-EDE6-4748-8777-2CFA8C1B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90C7-E9EB-4392-8066-D9433FB80F0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A8F2B-A0F3-4C3B-A687-21805C18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2249F-B1B1-4BCA-A89D-C47DB38C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38DB-4512-4A11-80C6-D0561EB1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DFEF-72B5-4D2E-8D52-FC5A205F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1252-16DF-4197-976B-4AF180A90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89BAB-E5BD-43AD-ACB6-82731544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90C7-E9EB-4392-8066-D9433FB80F0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190D-67DB-40D7-B202-056F2DD4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C5E0E-3680-4206-BE50-61CDE0EC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38DB-4512-4A11-80C6-D0561EB1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6746-7E33-4A5B-9111-42A59F13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B474E-1353-4521-BA7F-3633B8BC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E3947-FDD8-4335-B164-64C168C9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90C7-E9EB-4392-8066-D9433FB80F0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A8B17-50F0-4C96-8377-C4DBFBF4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B66CE-FB35-47E0-933D-C2329B22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38DB-4512-4A11-80C6-D0561EB1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5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6692-A3B1-4855-9C92-225C6263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0904F-0393-4F48-8B2C-0CB20CC6A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64C6-0239-44B5-B0BB-A8CADAB98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4F9DF-FC28-4527-832B-7A8F8BEB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90C7-E9EB-4392-8066-D9433FB80F0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E8BED-7285-4BD5-BCFB-FA0F69CB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47AD1-F9C5-4FF2-A937-C7187F6E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38DB-4512-4A11-80C6-D0561EB1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4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A7AB-D153-4999-B565-5AEB397F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80DE8-8849-4133-95B3-708E1105A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6B383-14D7-494F-BE84-E3A1B1FBD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1688D-2AAD-442D-88A8-6B617C445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0EB4E-65D6-40AF-96C4-37443CE39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71C02-6C23-4F73-85C0-D0C275CD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90C7-E9EB-4392-8066-D9433FB80F0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2DCF3-024D-4CF6-8D81-400BF61C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25B16-05BB-4A7E-A2A7-E5B5D347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38DB-4512-4A11-80C6-D0561EB1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6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CC32-256C-4B9B-A1B4-E764A0A6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5EED4-3284-4FB2-8970-4F4DD6EA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90C7-E9EB-4392-8066-D9433FB80F0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CBDA-E32A-4917-9EF3-38712011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74F34-69E6-4756-BB03-3A41251E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38DB-4512-4A11-80C6-D0561EB1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2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B6481-1FD0-43B6-B5E5-F82EA55B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90C7-E9EB-4392-8066-D9433FB80F0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50BB0-5A16-49DE-8829-2E75065C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CB3CD-DD5E-424A-9016-3FD0C039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38DB-4512-4A11-80C6-D0561EB1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17ED-C6C0-4FF7-9D77-CF1C4B6B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0C23-B5EE-4F23-96C6-BDCD0F6E6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6F766-EB91-4851-B804-98F1DCDF6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F6D8A-F567-404F-A7AB-DBB954BA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90C7-E9EB-4392-8066-D9433FB80F0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88779-F213-4E70-9E0D-2CED81C3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99A67-17E6-4DAF-BD14-A56DD64C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38DB-4512-4A11-80C6-D0561EB1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3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1C1E-E76A-499B-A4E8-BEB9D9EC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83F51-65CB-458F-A0DD-23FF79D96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FD5C0-59DA-4634-9C34-BAB1DAAAC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E0E5A-588F-4729-A592-503FA8E2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90C7-E9EB-4392-8066-D9433FB80F0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AC26A-7054-4F53-ACAE-5B0D0E22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D355D-7C76-490F-8957-C208F82A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38DB-4512-4A11-80C6-D0561EB1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2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3D70F-1E16-4C62-BA52-E5E2D475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1ACE8-8F87-45E9-9BBF-12FA2C9F2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8DFA7-DEF5-4F28-88AB-A6FEC59B3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790C7-E9EB-4392-8066-D9433FB80F0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45489-F2D5-416C-9B28-C5CCD83AE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128EC-06A9-415F-9F02-B1DEC0090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C38DB-4512-4A11-80C6-D0561EB1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7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5D1FE940-D6BE-4862-8078-561941E43E34}"/>
              </a:ext>
            </a:extLst>
          </p:cNvPr>
          <p:cNvSpPr/>
          <p:nvPr/>
        </p:nvSpPr>
        <p:spPr>
          <a:xfrm>
            <a:off x="2521744" y="1859756"/>
            <a:ext cx="1117792" cy="992982"/>
          </a:xfrm>
          <a:custGeom>
            <a:avLst/>
            <a:gdLst>
              <a:gd name="connsiteX0" fmla="*/ 1116806 w 1117792"/>
              <a:gd name="connsiteY0" fmla="*/ 773907 h 992982"/>
              <a:gd name="connsiteX1" fmla="*/ 909637 w 1117792"/>
              <a:gd name="connsiteY1" fmla="*/ 878682 h 992982"/>
              <a:gd name="connsiteX2" fmla="*/ 711994 w 1117792"/>
              <a:gd name="connsiteY2" fmla="*/ 954882 h 992982"/>
              <a:gd name="connsiteX3" fmla="*/ 545306 w 1117792"/>
              <a:gd name="connsiteY3" fmla="*/ 992982 h 992982"/>
              <a:gd name="connsiteX4" fmla="*/ 392906 w 1117792"/>
              <a:gd name="connsiteY4" fmla="*/ 976313 h 992982"/>
              <a:gd name="connsiteX5" fmla="*/ 273844 w 1117792"/>
              <a:gd name="connsiteY5" fmla="*/ 928688 h 992982"/>
              <a:gd name="connsiteX6" fmla="*/ 142875 w 1117792"/>
              <a:gd name="connsiteY6" fmla="*/ 840582 h 992982"/>
              <a:gd name="connsiteX7" fmla="*/ 30956 w 1117792"/>
              <a:gd name="connsiteY7" fmla="*/ 711994 h 992982"/>
              <a:gd name="connsiteX8" fmla="*/ 0 w 1117792"/>
              <a:gd name="connsiteY8" fmla="*/ 631032 h 992982"/>
              <a:gd name="connsiteX9" fmla="*/ 4762 w 1117792"/>
              <a:gd name="connsiteY9" fmla="*/ 497682 h 992982"/>
              <a:gd name="connsiteX10" fmla="*/ 33337 w 1117792"/>
              <a:gd name="connsiteY10" fmla="*/ 354807 h 992982"/>
              <a:gd name="connsiteX11" fmla="*/ 83344 w 1117792"/>
              <a:gd name="connsiteY11" fmla="*/ 247650 h 992982"/>
              <a:gd name="connsiteX12" fmla="*/ 185737 w 1117792"/>
              <a:gd name="connsiteY12" fmla="*/ 126207 h 992982"/>
              <a:gd name="connsiteX13" fmla="*/ 333375 w 1117792"/>
              <a:gd name="connsiteY13" fmla="*/ 0 h 992982"/>
              <a:gd name="connsiteX14" fmla="*/ 1114425 w 1117792"/>
              <a:gd name="connsiteY14" fmla="*/ 2382 h 992982"/>
              <a:gd name="connsiteX15" fmla="*/ 1116806 w 1117792"/>
              <a:gd name="connsiteY15" fmla="*/ 773907 h 99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7792" h="992982">
                <a:moveTo>
                  <a:pt x="1116806" y="773907"/>
                </a:moveTo>
                <a:lnTo>
                  <a:pt x="909637" y="878682"/>
                </a:lnTo>
                <a:lnTo>
                  <a:pt x="711994" y="954882"/>
                </a:lnTo>
                <a:lnTo>
                  <a:pt x="545306" y="992982"/>
                </a:lnTo>
                <a:lnTo>
                  <a:pt x="392906" y="976313"/>
                </a:lnTo>
                <a:lnTo>
                  <a:pt x="273844" y="928688"/>
                </a:lnTo>
                <a:lnTo>
                  <a:pt x="142875" y="840582"/>
                </a:lnTo>
                <a:lnTo>
                  <a:pt x="30956" y="711994"/>
                </a:lnTo>
                <a:lnTo>
                  <a:pt x="0" y="631032"/>
                </a:lnTo>
                <a:lnTo>
                  <a:pt x="4762" y="497682"/>
                </a:lnTo>
                <a:lnTo>
                  <a:pt x="33337" y="354807"/>
                </a:lnTo>
                <a:lnTo>
                  <a:pt x="83344" y="247650"/>
                </a:lnTo>
                <a:lnTo>
                  <a:pt x="185737" y="126207"/>
                </a:lnTo>
                <a:lnTo>
                  <a:pt x="333375" y="0"/>
                </a:lnTo>
                <a:lnTo>
                  <a:pt x="1114425" y="2382"/>
                </a:lnTo>
                <a:cubicBezTo>
                  <a:pt x="1116806" y="260351"/>
                  <a:pt x="1119188" y="518319"/>
                  <a:pt x="1116806" y="773907"/>
                </a:cubicBez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079539F5-C19B-4476-9500-88013EE0E1FC}"/>
              </a:ext>
            </a:extLst>
          </p:cNvPr>
          <p:cNvSpPr/>
          <p:nvPr/>
        </p:nvSpPr>
        <p:spPr>
          <a:xfrm>
            <a:off x="2381250" y="221456"/>
            <a:ext cx="1250156" cy="1204913"/>
          </a:xfrm>
          <a:custGeom>
            <a:avLst/>
            <a:gdLst>
              <a:gd name="connsiteX0" fmla="*/ 969169 w 1250156"/>
              <a:gd name="connsiteY0" fmla="*/ 1200150 h 1204913"/>
              <a:gd name="connsiteX1" fmla="*/ 0 w 1250156"/>
              <a:gd name="connsiteY1" fmla="*/ 566738 h 1204913"/>
              <a:gd name="connsiteX2" fmla="*/ 2381 w 1250156"/>
              <a:gd name="connsiteY2" fmla="*/ 0 h 1204913"/>
              <a:gd name="connsiteX3" fmla="*/ 1247775 w 1250156"/>
              <a:gd name="connsiteY3" fmla="*/ 0 h 1204913"/>
              <a:gd name="connsiteX4" fmla="*/ 1250156 w 1250156"/>
              <a:gd name="connsiteY4" fmla="*/ 1204913 h 1204913"/>
              <a:gd name="connsiteX5" fmla="*/ 969169 w 1250156"/>
              <a:gd name="connsiteY5" fmla="*/ 1200150 h 120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0156" h="1204913">
                <a:moveTo>
                  <a:pt x="969169" y="1200150"/>
                </a:moveTo>
                <a:lnTo>
                  <a:pt x="0" y="566738"/>
                </a:lnTo>
                <a:cubicBezTo>
                  <a:pt x="794" y="377825"/>
                  <a:pt x="1587" y="188913"/>
                  <a:pt x="2381" y="0"/>
                </a:cubicBezTo>
                <a:lnTo>
                  <a:pt x="1247775" y="0"/>
                </a:lnTo>
                <a:cubicBezTo>
                  <a:pt x="1248569" y="401638"/>
                  <a:pt x="1249362" y="803275"/>
                  <a:pt x="1250156" y="1204913"/>
                </a:cubicBezTo>
                <a:lnTo>
                  <a:pt x="969169" y="1200150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4B5EC3-1C48-4780-82E1-592A35E61C80}"/>
              </a:ext>
            </a:extLst>
          </p:cNvPr>
          <p:cNvCxnSpPr>
            <a:cxnSpLocks/>
          </p:cNvCxnSpPr>
          <p:nvPr/>
        </p:nvCxnSpPr>
        <p:spPr>
          <a:xfrm>
            <a:off x="2378891" y="1426073"/>
            <a:ext cx="137634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276C675-7969-4E5E-ACFE-B5450C7A07C0}"/>
              </a:ext>
            </a:extLst>
          </p:cNvPr>
          <p:cNvSpPr txBox="1"/>
          <p:nvPr/>
        </p:nvSpPr>
        <p:spPr>
          <a:xfrm>
            <a:off x="2701864" y="1372688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Covariate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C388FE-4146-4CE5-BA60-870B53184467}"/>
              </a:ext>
            </a:extLst>
          </p:cNvPr>
          <p:cNvCxnSpPr>
            <a:cxnSpLocks/>
          </p:cNvCxnSpPr>
          <p:nvPr/>
        </p:nvCxnSpPr>
        <p:spPr>
          <a:xfrm flipV="1">
            <a:off x="2378891" y="126332"/>
            <a:ext cx="0" cy="129974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484027-8DC4-492A-AC3D-B2DA60D38734}"/>
              </a:ext>
            </a:extLst>
          </p:cNvPr>
          <p:cNvSpPr txBox="1"/>
          <p:nvPr/>
        </p:nvSpPr>
        <p:spPr>
          <a:xfrm rot="16200000">
            <a:off x="1914193" y="627114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Covariate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CCA87-ECC4-4811-B298-64D6AE17346F}"/>
              </a:ext>
            </a:extLst>
          </p:cNvPr>
          <p:cNvSpPr txBox="1"/>
          <p:nvPr/>
        </p:nvSpPr>
        <p:spPr>
          <a:xfrm>
            <a:off x="2851340" y="85171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54CF03-7DD4-46EE-81A5-70DD9FE6FDB6}"/>
              </a:ext>
            </a:extLst>
          </p:cNvPr>
          <p:cNvSpPr txBox="1"/>
          <p:nvPr/>
        </p:nvSpPr>
        <p:spPr>
          <a:xfrm>
            <a:off x="2374108" y="184069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1270D5-AD02-4381-AA5E-9C2B57C2E86C}"/>
              </a:ext>
            </a:extLst>
          </p:cNvPr>
          <p:cNvSpPr txBox="1"/>
          <p:nvPr/>
        </p:nvSpPr>
        <p:spPr>
          <a:xfrm>
            <a:off x="2371716" y="314875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074B56-978E-4D14-ABBF-806E08D84C5F}"/>
              </a:ext>
            </a:extLst>
          </p:cNvPr>
          <p:cNvSpPr txBox="1"/>
          <p:nvPr/>
        </p:nvSpPr>
        <p:spPr>
          <a:xfrm>
            <a:off x="2433090" y="996951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EF2FA7-BF88-43AF-8760-CF0FECB23473}"/>
              </a:ext>
            </a:extLst>
          </p:cNvPr>
          <p:cNvSpPr txBox="1"/>
          <p:nvPr/>
        </p:nvSpPr>
        <p:spPr>
          <a:xfrm>
            <a:off x="2474693" y="1048672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0D3200-260D-46B3-A616-750D355C3261}"/>
              </a:ext>
            </a:extLst>
          </p:cNvPr>
          <p:cNvSpPr txBox="1"/>
          <p:nvPr/>
        </p:nvSpPr>
        <p:spPr>
          <a:xfrm>
            <a:off x="2349541" y="1170478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E953B2-A9F3-42A5-9C1C-BF27B4DC3B91}"/>
              </a:ext>
            </a:extLst>
          </p:cNvPr>
          <p:cNvSpPr txBox="1"/>
          <p:nvPr/>
        </p:nvSpPr>
        <p:spPr>
          <a:xfrm>
            <a:off x="2615116" y="1179477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BAC7DF-582F-4531-97E7-7A8C08DB82A3}"/>
              </a:ext>
            </a:extLst>
          </p:cNvPr>
          <p:cNvSpPr txBox="1"/>
          <p:nvPr/>
        </p:nvSpPr>
        <p:spPr>
          <a:xfrm>
            <a:off x="2809737" y="790070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935678-1F51-4634-8C0B-830ADB4B520D}"/>
              </a:ext>
            </a:extLst>
          </p:cNvPr>
          <p:cNvSpPr txBox="1"/>
          <p:nvPr/>
        </p:nvSpPr>
        <p:spPr>
          <a:xfrm>
            <a:off x="2766053" y="95895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1C1D41-0288-4919-A74B-D2F73C3FCD68}"/>
              </a:ext>
            </a:extLst>
          </p:cNvPr>
          <p:cNvSpPr txBox="1"/>
          <p:nvPr/>
        </p:nvSpPr>
        <p:spPr>
          <a:xfrm>
            <a:off x="2857221" y="98003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3D0BA4-1F7F-4385-8A73-22528C8C06E3}"/>
              </a:ext>
            </a:extLst>
          </p:cNvPr>
          <p:cNvSpPr txBox="1"/>
          <p:nvPr/>
        </p:nvSpPr>
        <p:spPr>
          <a:xfrm>
            <a:off x="3148763" y="117047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D1ACEC-8B12-4D03-91C6-9D05CD27EC1B}"/>
              </a:ext>
            </a:extLst>
          </p:cNvPr>
          <p:cNvSpPr txBox="1"/>
          <p:nvPr/>
        </p:nvSpPr>
        <p:spPr>
          <a:xfrm>
            <a:off x="2960585" y="1189194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51DF1C-A904-4639-95FB-A1293EF45F6B}"/>
              </a:ext>
            </a:extLst>
          </p:cNvPr>
          <p:cNvSpPr txBox="1"/>
          <p:nvPr/>
        </p:nvSpPr>
        <p:spPr>
          <a:xfrm>
            <a:off x="3410373" y="1158449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FBDAD6-6902-4DDF-846D-C38892A06A5C}"/>
              </a:ext>
            </a:extLst>
          </p:cNvPr>
          <p:cNvSpPr txBox="1"/>
          <p:nvPr/>
        </p:nvSpPr>
        <p:spPr>
          <a:xfrm>
            <a:off x="3429609" y="82814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731EEF-BEE8-4726-A05F-C146DA9EBA16}"/>
              </a:ext>
            </a:extLst>
          </p:cNvPr>
          <p:cNvSpPr txBox="1"/>
          <p:nvPr/>
        </p:nvSpPr>
        <p:spPr>
          <a:xfrm>
            <a:off x="3351028" y="45979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E1C39-CD2F-46D8-A0AD-C074BFB7FA27}"/>
              </a:ext>
            </a:extLst>
          </p:cNvPr>
          <p:cNvSpPr txBox="1"/>
          <p:nvPr/>
        </p:nvSpPr>
        <p:spPr>
          <a:xfrm>
            <a:off x="2961516" y="18406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6ACD53-7522-476F-ABA9-CC323D955ECB}"/>
              </a:ext>
            </a:extLst>
          </p:cNvPr>
          <p:cNvSpPr txBox="1"/>
          <p:nvPr/>
        </p:nvSpPr>
        <p:spPr>
          <a:xfrm>
            <a:off x="2532351" y="45979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714CE2-6D95-4509-8A54-2456206C489E}"/>
              </a:ext>
            </a:extLst>
          </p:cNvPr>
          <p:cNvSpPr txBox="1"/>
          <p:nvPr/>
        </p:nvSpPr>
        <p:spPr>
          <a:xfrm>
            <a:off x="2701864" y="57146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B7E86D9-0662-4AB2-A51B-B4A93F1F5DA5}"/>
              </a:ext>
            </a:extLst>
          </p:cNvPr>
          <p:cNvSpPr txBox="1"/>
          <p:nvPr/>
        </p:nvSpPr>
        <p:spPr>
          <a:xfrm>
            <a:off x="2652452" y="13036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Under-fitting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A7F0379-1AC7-4B60-A871-34AE7ED6A2DD}"/>
              </a:ext>
            </a:extLst>
          </p:cNvPr>
          <p:cNvCxnSpPr>
            <a:cxnSpLocks/>
          </p:cNvCxnSpPr>
          <p:nvPr/>
        </p:nvCxnSpPr>
        <p:spPr>
          <a:xfrm>
            <a:off x="3880204" y="1431340"/>
            <a:ext cx="137634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996C4C3C-50BB-4CB9-967D-24AFDBBA3873}"/>
              </a:ext>
            </a:extLst>
          </p:cNvPr>
          <p:cNvSpPr txBox="1"/>
          <p:nvPr/>
        </p:nvSpPr>
        <p:spPr>
          <a:xfrm>
            <a:off x="4203177" y="1377955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Covariate 1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2718E91-4A52-4254-B9C1-C5BE18CFE395}"/>
              </a:ext>
            </a:extLst>
          </p:cNvPr>
          <p:cNvCxnSpPr>
            <a:cxnSpLocks/>
          </p:cNvCxnSpPr>
          <p:nvPr/>
        </p:nvCxnSpPr>
        <p:spPr>
          <a:xfrm flipV="1">
            <a:off x="3880204" y="131599"/>
            <a:ext cx="0" cy="129974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0CE6AA9B-9AF7-4BD1-AFFB-2E8F658097B4}"/>
              </a:ext>
            </a:extLst>
          </p:cNvPr>
          <p:cNvSpPr txBox="1"/>
          <p:nvPr/>
        </p:nvSpPr>
        <p:spPr>
          <a:xfrm rot="16200000">
            <a:off x="3415506" y="632381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Covariate 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6FA3406-E23A-49C8-81CC-DD101868C93F}"/>
              </a:ext>
            </a:extLst>
          </p:cNvPr>
          <p:cNvSpPr txBox="1"/>
          <p:nvPr/>
        </p:nvSpPr>
        <p:spPr>
          <a:xfrm>
            <a:off x="4352653" y="85698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67EEF9F-B0DA-4027-9A0C-3F02E1AD9DC4}"/>
              </a:ext>
            </a:extLst>
          </p:cNvPr>
          <p:cNvSpPr txBox="1"/>
          <p:nvPr/>
        </p:nvSpPr>
        <p:spPr>
          <a:xfrm>
            <a:off x="3875421" y="189336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4A378BA-D7DA-4904-8376-FFD23BE7AA52}"/>
              </a:ext>
            </a:extLst>
          </p:cNvPr>
          <p:cNvSpPr txBox="1"/>
          <p:nvPr/>
        </p:nvSpPr>
        <p:spPr>
          <a:xfrm>
            <a:off x="3873029" y="320142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3111139-3187-41DA-B7B6-7E1F3A0D648A}"/>
              </a:ext>
            </a:extLst>
          </p:cNvPr>
          <p:cNvSpPr txBox="1"/>
          <p:nvPr/>
        </p:nvSpPr>
        <p:spPr>
          <a:xfrm>
            <a:off x="3934403" y="1002218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BA29083-7C5B-48DB-BFE6-D565A24A3B90}"/>
              </a:ext>
            </a:extLst>
          </p:cNvPr>
          <p:cNvSpPr txBox="1"/>
          <p:nvPr/>
        </p:nvSpPr>
        <p:spPr>
          <a:xfrm>
            <a:off x="3976006" y="1053939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4B2B917-C9EE-4AAF-8261-B7B018062C50}"/>
              </a:ext>
            </a:extLst>
          </p:cNvPr>
          <p:cNvSpPr txBox="1"/>
          <p:nvPr/>
        </p:nvSpPr>
        <p:spPr>
          <a:xfrm>
            <a:off x="3850854" y="1175745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7CF566F-BF77-435E-8268-8B25B5256A76}"/>
              </a:ext>
            </a:extLst>
          </p:cNvPr>
          <p:cNvSpPr txBox="1"/>
          <p:nvPr/>
        </p:nvSpPr>
        <p:spPr>
          <a:xfrm>
            <a:off x="4116429" y="1184744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3076335-4890-42B4-8843-97E02A5AC1BB}"/>
              </a:ext>
            </a:extLst>
          </p:cNvPr>
          <p:cNvSpPr txBox="1"/>
          <p:nvPr/>
        </p:nvSpPr>
        <p:spPr>
          <a:xfrm>
            <a:off x="4311050" y="795337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EC6D453-2C72-4FE7-9950-4FC503804FEA}"/>
              </a:ext>
            </a:extLst>
          </p:cNvPr>
          <p:cNvSpPr txBox="1"/>
          <p:nvPr/>
        </p:nvSpPr>
        <p:spPr>
          <a:xfrm>
            <a:off x="4267366" y="96422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B9786F7-B9D9-410D-91E1-EA0F3CD92A1D}"/>
              </a:ext>
            </a:extLst>
          </p:cNvPr>
          <p:cNvSpPr txBox="1"/>
          <p:nvPr/>
        </p:nvSpPr>
        <p:spPr>
          <a:xfrm>
            <a:off x="4358534" y="98529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F02D128-FF76-46F7-8D8E-838E83698D11}"/>
              </a:ext>
            </a:extLst>
          </p:cNvPr>
          <p:cNvSpPr txBox="1"/>
          <p:nvPr/>
        </p:nvSpPr>
        <p:spPr>
          <a:xfrm>
            <a:off x="4650076" y="1175745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654CBD4-5FDB-420D-B7E4-C59E419DBB97}"/>
              </a:ext>
            </a:extLst>
          </p:cNvPr>
          <p:cNvSpPr txBox="1"/>
          <p:nvPr/>
        </p:nvSpPr>
        <p:spPr>
          <a:xfrm>
            <a:off x="4461898" y="1194461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DD553A7-346F-4FF2-B4B1-A980A0647A3D}"/>
              </a:ext>
            </a:extLst>
          </p:cNvPr>
          <p:cNvSpPr txBox="1"/>
          <p:nvPr/>
        </p:nvSpPr>
        <p:spPr>
          <a:xfrm>
            <a:off x="4911686" y="1163716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68CD993-7B27-4400-AFE3-217FC023B8A3}"/>
              </a:ext>
            </a:extLst>
          </p:cNvPr>
          <p:cNvSpPr txBox="1"/>
          <p:nvPr/>
        </p:nvSpPr>
        <p:spPr>
          <a:xfrm>
            <a:off x="4930922" y="83341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8A9736B-682F-4692-8BE8-478D111F65B2}"/>
              </a:ext>
            </a:extLst>
          </p:cNvPr>
          <p:cNvSpPr txBox="1"/>
          <p:nvPr/>
        </p:nvSpPr>
        <p:spPr>
          <a:xfrm>
            <a:off x="4852341" y="465065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9F0C532-F879-49CA-8DDB-C8E23559E541}"/>
              </a:ext>
            </a:extLst>
          </p:cNvPr>
          <p:cNvSpPr txBox="1"/>
          <p:nvPr/>
        </p:nvSpPr>
        <p:spPr>
          <a:xfrm>
            <a:off x="4462829" y="18933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FBD8958-CC8F-4C44-91AE-35C0162C6938}"/>
              </a:ext>
            </a:extLst>
          </p:cNvPr>
          <p:cNvSpPr txBox="1"/>
          <p:nvPr/>
        </p:nvSpPr>
        <p:spPr>
          <a:xfrm>
            <a:off x="4033664" y="465065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9AB34FD-536E-49A0-B752-698A61B739B5}"/>
              </a:ext>
            </a:extLst>
          </p:cNvPr>
          <p:cNvSpPr txBox="1"/>
          <p:nvPr/>
        </p:nvSpPr>
        <p:spPr>
          <a:xfrm>
            <a:off x="4203177" y="57672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1787A72-5DFF-449D-9330-3A4C6263C7B1}"/>
              </a:ext>
            </a:extLst>
          </p:cNvPr>
          <p:cNvSpPr txBox="1"/>
          <p:nvPr/>
        </p:nvSpPr>
        <p:spPr>
          <a:xfrm>
            <a:off x="4153765" y="18303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Over-fitting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C8B57CB-5268-46C6-A1D4-7780A8AB1DFC}"/>
              </a:ext>
            </a:extLst>
          </p:cNvPr>
          <p:cNvCxnSpPr>
            <a:cxnSpLocks/>
          </p:cNvCxnSpPr>
          <p:nvPr/>
        </p:nvCxnSpPr>
        <p:spPr>
          <a:xfrm>
            <a:off x="2378891" y="3065328"/>
            <a:ext cx="137634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49484907-CA45-4F11-BAD0-D3C0717A7F26}"/>
              </a:ext>
            </a:extLst>
          </p:cNvPr>
          <p:cNvSpPr txBox="1"/>
          <p:nvPr/>
        </p:nvSpPr>
        <p:spPr>
          <a:xfrm>
            <a:off x="2701864" y="3011943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Covariate 1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54EAAB4-33A5-476D-A2E5-DF7C47A80452}"/>
              </a:ext>
            </a:extLst>
          </p:cNvPr>
          <p:cNvCxnSpPr>
            <a:cxnSpLocks/>
          </p:cNvCxnSpPr>
          <p:nvPr/>
        </p:nvCxnSpPr>
        <p:spPr>
          <a:xfrm flipV="1">
            <a:off x="2378891" y="1765587"/>
            <a:ext cx="0" cy="129974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CB483CC-E108-4357-8679-4EAACF835944}"/>
              </a:ext>
            </a:extLst>
          </p:cNvPr>
          <p:cNvSpPr txBox="1"/>
          <p:nvPr/>
        </p:nvSpPr>
        <p:spPr>
          <a:xfrm rot="16200000">
            <a:off x="1914193" y="2266369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Covariate 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6E44C7A-5429-4D77-BE7B-D3ED9D64F822}"/>
              </a:ext>
            </a:extLst>
          </p:cNvPr>
          <p:cNvSpPr txBox="1"/>
          <p:nvPr/>
        </p:nvSpPr>
        <p:spPr>
          <a:xfrm>
            <a:off x="2851340" y="249097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E4602AD-9B33-4E41-9006-4C8754FE790C}"/>
              </a:ext>
            </a:extLst>
          </p:cNvPr>
          <p:cNvSpPr txBox="1"/>
          <p:nvPr/>
        </p:nvSpPr>
        <p:spPr>
          <a:xfrm>
            <a:off x="2374108" y="1823324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EB537BC-E01C-4D9E-A690-6B507C7C56FF}"/>
              </a:ext>
            </a:extLst>
          </p:cNvPr>
          <p:cNvSpPr txBox="1"/>
          <p:nvPr/>
        </p:nvSpPr>
        <p:spPr>
          <a:xfrm>
            <a:off x="2371716" y="1954130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F18C626-9A88-4686-8887-CC1BB6A2CD5C}"/>
              </a:ext>
            </a:extLst>
          </p:cNvPr>
          <p:cNvSpPr txBox="1"/>
          <p:nvPr/>
        </p:nvSpPr>
        <p:spPr>
          <a:xfrm>
            <a:off x="2433090" y="2636206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EA9DDF7-5ECE-4A00-9998-535CE5660E11}"/>
              </a:ext>
            </a:extLst>
          </p:cNvPr>
          <p:cNvSpPr txBox="1"/>
          <p:nvPr/>
        </p:nvSpPr>
        <p:spPr>
          <a:xfrm>
            <a:off x="2474693" y="2687927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D83F08C-44C3-4BAD-B8EF-558EC9C30DDB}"/>
              </a:ext>
            </a:extLst>
          </p:cNvPr>
          <p:cNvSpPr txBox="1"/>
          <p:nvPr/>
        </p:nvSpPr>
        <p:spPr>
          <a:xfrm>
            <a:off x="2349541" y="2809733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4405472-EAD2-4F1D-AC91-9D42BFBD59E1}"/>
              </a:ext>
            </a:extLst>
          </p:cNvPr>
          <p:cNvSpPr txBox="1"/>
          <p:nvPr/>
        </p:nvSpPr>
        <p:spPr>
          <a:xfrm>
            <a:off x="2615116" y="2818732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5EC4D8D-41A4-421C-A4C2-060A3B573E0C}"/>
              </a:ext>
            </a:extLst>
          </p:cNvPr>
          <p:cNvSpPr txBox="1"/>
          <p:nvPr/>
        </p:nvSpPr>
        <p:spPr>
          <a:xfrm>
            <a:off x="2809737" y="2429325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ACBB796-C107-42ED-AD12-A1DC7EBC892C}"/>
              </a:ext>
            </a:extLst>
          </p:cNvPr>
          <p:cNvSpPr txBox="1"/>
          <p:nvPr/>
        </p:nvSpPr>
        <p:spPr>
          <a:xfrm>
            <a:off x="2766053" y="259820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0672899-828E-45C0-90B8-A40877D03198}"/>
              </a:ext>
            </a:extLst>
          </p:cNvPr>
          <p:cNvSpPr txBox="1"/>
          <p:nvPr/>
        </p:nvSpPr>
        <p:spPr>
          <a:xfrm>
            <a:off x="2857221" y="2619287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39D02F5-6987-40F7-A212-6DCDC5AFA0F5}"/>
              </a:ext>
            </a:extLst>
          </p:cNvPr>
          <p:cNvSpPr txBox="1"/>
          <p:nvPr/>
        </p:nvSpPr>
        <p:spPr>
          <a:xfrm>
            <a:off x="3148763" y="2809733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ECCE3E-D4A2-4620-B094-9650596AC148}"/>
              </a:ext>
            </a:extLst>
          </p:cNvPr>
          <p:cNvSpPr txBox="1"/>
          <p:nvPr/>
        </p:nvSpPr>
        <p:spPr>
          <a:xfrm>
            <a:off x="2960585" y="2828449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AE4979B-1E97-4DD5-B082-D82D28571170}"/>
              </a:ext>
            </a:extLst>
          </p:cNvPr>
          <p:cNvSpPr txBox="1"/>
          <p:nvPr/>
        </p:nvSpPr>
        <p:spPr>
          <a:xfrm>
            <a:off x="3410373" y="2797704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FB1F985-DF5A-4B86-A930-33DAD50AA793}"/>
              </a:ext>
            </a:extLst>
          </p:cNvPr>
          <p:cNvSpPr txBox="1"/>
          <p:nvPr/>
        </p:nvSpPr>
        <p:spPr>
          <a:xfrm>
            <a:off x="3429609" y="246740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99B4B58-4A40-447B-A3CC-231C7D8560DD}"/>
              </a:ext>
            </a:extLst>
          </p:cNvPr>
          <p:cNvSpPr txBox="1"/>
          <p:nvPr/>
        </p:nvSpPr>
        <p:spPr>
          <a:xfrm>
            <a:off x="3351028" y="2099053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F678F29-C56E-4431-9926-6A0233E0AAA4}"/>
              </a:ext>
            </a:extLst>
          </p:cNvPr>
          <p:cNvSpPr txBox="1"/>
          <p:nvPr/>
        </p:nvSpPr>
        <p:spPr>
          <a:xfrm>
            <a:off x="2961516" y="182332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E8F63F2-0305-4CCA-B05B-6139B1092B49}"/>
              </a:ext>
            </a:extLst>
          </p:cNvPr>
          <p:cNvSpPr txBox="1"/>
          <p:nvPr/>
        </p:nvSpPr>
        <p:spPr>
          <a:xfrm>
            <a:off x="2532351" y="2099053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8D40010-F655-4E60-894E-A97783F61DAD}"/>
              </a:ext>
            </a:extLst>
          </p:cNvPr>
          <p:cNvSpPr txBox="1"/>
          <p:nvPr/>
        </p:nvSpPr>
        <p:spPr>
          <a:xfrm>
            <a:off x="2701864" y="2210717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874B91F-7E74-4FB1-92DE-020809298A57}"/>
              </a:ext>
            </a:extLst>
          </p:cNvPr>
          <p:cNvSpPr txBox="1"/>
          <p:nvPr/>
        </p:nvSpPr>
        <p:spPr>
          <a:xfrm>
            <a:off x="2652452" y="1652291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About right…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89BD4BB-1429-4E13-AE59-A280D2B5F170}"/>
              </a:ext>
            </a:extLst>
          </p:cNvPr>
          <p:cNvSpPr txBox="1"/>
          <p:nvPr/>
        </p:nvSpPr>
        <p:spPr>
          <a:xfrm>
            <a:off x="3983381" y="1984895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A472EC-481C-4068-A962-3FC0BFAC218F}"/>
              </a:ext>
            </a:extLst>
          </p:cNvPr>
          <p:cNvSpPr txBox="1"/>
          <p:nvPr/>
        </p:nvSpPr>
        <p:spPr>
          <a:xfrm>
            <a:off x="3976006" y="2128851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26E67F28-B9F4-4946-8647-0F50CB1CDA60}"/>
              </a:ext>
            </a:extLst>
          </p:cNvPr>
          <p:cNvCxnSpPr>
            <a:cxnSpLocks/>
          </p:cNvCxnSpPr>
          <p:nvPr/>
        </p:nvCxnSpPr>
        <p:spPr>
          <a:xfrm>
            <a:off x="2386013" y="795338"/>
            <a:ext cx="1098793" cy="723900"/>
          </a:xfrm>
          <a:prstGeom prst="lin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8190D363-F317-4A68-AD29-3C9F8311A108}"/>
              </a:ext>
            </a:extLst>
          </p:cNvPr>
          <p:cNvSpPr/>
          <p:nvPr/>
        </p:nvSpPr>
        <p:spPr>
          <a:xfrm>
            <a:off x="4061156" y="228600"/>
            <a:ext cx="1079963" cy="1178880"/>
          </a:xfrm>
          <a:custGeom>
            <a:avLst/>
            <a:gdLst>
              <a:gd name="connsiteX0" fmla="*/ 1079963 w 1079963"/>
              <a:gd name="connsiteY0" fmla="*/ 797719 h 1178880"/>
              <a:gd name="connsiteX1" fmla="*/ 770400 w 1079963"/>
              <a:gd name="connsiteY1" fmla="*/ 1176338 h 1178880"/>
              <a:gd name="connsiteX2" fmla="*/ 556088 w 1079963"/>
              <a:gd name="connsiteY2" fmla="*/ 962025 h 1178880"/>
              <a:gd name="connsiteX3" fmla="*/ 229857 w 1079963"/>
              <a:gd name="connsiteY3" fmla="*/ 938213 h 1178880"/>
              <a:gd name="connsiteX4" fmla="*/ 467982 w 1079963"/>
              <a:gd name="connsiteY4" fmla="*/ 671513 h 1178880"/>
              <a:gd name="connsiteX5" fmla="*/ 306057 w 1079963"/>
              <a:gd name="connsiteY5" fmla="*/ 573881 h 1178880"/>
              <a:gd name="connsiteX6" fmla="*/ 6019 w 1079963"/>
              <a:gd name="connsiteY6" fmla="*/ 383381 h 1178880"/>
              <a:gd name="connsiteX7" fmla="*/ 108413 w 1079963"/>
              <a:gd name="connsiteY7" fmla="*/ 0 h 117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63" h="1178880">
                <a:moveTo>
                  <a:pt x="1079963" y="797719"/>
                </a:moveTo>
                <a:cubicBezTo>
                  <a:pt x="968837" y="973336"/>
                  <a:pt x="857712" y="1148954"/>
                  <a:pt x="770400" y="1176338"/>
                </a:cubicBezTo>
                <a:cubicBezTo>
                  <a:pt x="683087" y="1203722"/>
                  <a:pt x="646178" y="1001712"/>
                  <a:pt x="556088" y="962025"/>
                </a:cubicBezTo>
                <a:cubicBezTo>
                  <a:pt x="465998" y="922338"/>
                  <a:pt x="244541" y="986632"/>
                  <a:pt x="229857" y="938213"/>
                </a:cubicBezTo>
                <a:cubicBezTo>
                  <a:pt x="215173" y="889794"/>
                  <a:pt x="455282" y="732235"/>
                  <a:pt x="467982" y="671513"/>
                </a:cubicBezTo>
                <a:cubicBezTo>
                  <a:pt x="480682" y="610791"/>
                  <a:pt x="383051" y="621903"/>
                  <a:pt x="306057" y="573881"/>
                </a:cubicBezTo>
                <a:cubicBezTo>
                  <a:pt x="229063" y="525859"/>
                  <a:pt x="38960" y="479028"/>
                  <a:pt x="6019" y="383381"/>
                </a:cubicBezTo>
                <a:cubicBezTo>
                  <a:pt x="-26922" y="287734"/>
                  <a:pt x="84997" y="61912"/>
                  <a:pt x="108413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88B346F3-5FC9-45DD-9042-6E0C13BBABCB}"/>
              </a:ext>
            </a:extLst>
          </p:cNvPr>
          <p:cNvSpPr/>
          <p:nvPr/>
        </p:nvSpPr>
        <p:spPr>
          <a:xfrm>
            <a:off x="4064288" y="235276"/>
            <a:ext cx="1073944" cy="1176338"/>
          </a:xfrm>
          <a:custGeom>
            <a:avLst/>
            <a:gdLst>
              <a:gd name="connsiteX0" fmla="*/ 1073944 w 1073944"/>
              <a:gd name="connsiteY0" fmla="*/ 802481 h 1176338"/>
              <a:gd name="connsiteX1" fmla="*/ 959644 w 1073944"/>
              <a:gd name="connsiteY1" fmla="*/ 973931 h 1176338"/>
              <a:gd name="connsiteX2" fmla="*/ 862012 w 1073944"/>
              <a:gd name="connsiteY2" fmla="*/ 1102519 h 1176338"/>
              <a:gd name="connsiteX3" fmla="*/ 809625 w 1073944"/>
              <a:gd name="connsiteY3" fmla="*/ 1154906 h 1176338"/>
              <a:gd name="connsiteX4" fmla="*/ 762000 w 1073944"/>
              <a:gd name="connsiteY4" fmla="*/ 1176338 h 1176338"/>
              <a:gd name="connsiteX5" fmla="*/ 723900 w 1073944"/>
              <a:gd name="connsiteY5" fmla="*/ 1166813 h 1176338"/>
              <a:gd name="connsiteX6" fmla="*/ 669131 w 1073944"/>
              <a:gd name="connsiteY6" fmla="*/ 1112044 h 1176338"/>
              <a:gd name="connsiteX7" fmla="*/ 597694 w 1073944"/>
              <a:gd name="connsiteY7" fmla="*/ 992981 h 1176338"/>
              <a:gd name="connsiteX8" fmla="*/ 526256 w 1073944"/>
              <a:gd name="connsiteY8" fmla="*/ 950119 h 1176338"/>
              <a:gd name="connsiteX9" fmla="*/ 340519 w 1073944"/>
              <a:gd name="connsiteY9" fmla="*/ 947738 h 1176338"/>
              <a:gd name="connsiteX10" fmla="*/ 250031 w 1073944"/>
              <a:gd name="connsiteY10" fmla="*/ 950119 h 1176338"/>
              <a:gd name="connsiteX11" fmla="*/ 226219 w 1073944"/>
              <a:gd name="connsiteY11" fmla="*/ 931069 h 1176338"/>
              <a:gd name="connsiteX12" fmla="*/ 290512 w 1073944"/>
              <a:gd name="connsiteY12" fmla="*/ 847725 h 1176338"/>
              <a:gd name="connsiteX13" fmla="*/ 373856 w 1073944"/>
              <a:gd name="connsiteY13" fmla="*/ 778669 h 1176338"/>
              <a:gd name="connsiteX14" fmla="*/ 454819 w 1073944"/>
              <a:gd name="connsiteY14" fmla="*/ 692944 h 1176338"/>
              <a:gd name="connsiteX15" fmla="*/ 469106 w 1073944"/>
              <a:gd name="connsiteY15" fmla="*/ 661988 h 1176338"/>
              <a:gd name="connsiteX16" fmla="*/ 452437 w 1073944"/>
              <a:gd name="connsiteY16" fmla="*/ 628650 h 1176338"/>
              <a:gd name="connsiteX17" fmla="*/ 309562 w 1073944"/>
              <a:gd name="connsiteY17" fmla="*/ 573881 h 1176338"/>
              <a:gd name="connsiteX18" fmla="*/ 126206 w 1073944"/>
              <a:gd name="connsiteY18" fmla="*/ 485775 h 1176338"/>
              <a:gd name="connsiteX19" fmla="*/ 11906 w 1073944"/>
              <a:gd name="connsiteY19" fmla="*/ 397669 h 1176338"/>
              <a:gd name="connsiteX20" fmla="*/ 0 w 1073944"/>
              <a:gd name="connsiteY20" fmla="*/ 300038 h 1176338"/>
              <a:gd name="connsiteX21" fmla="*/ 52387 w 1073944"/>
              <a:gd name="connsiteY21" fmla="*/ 133350 h 1176338"/>
              <a:gd name="connsiteX22" fmla="*/ 104775 w 1073944"/>
              <a:gd name="connsiteY22" fmla="*/ 0 h 1176338"/>
              <a:gd name="connsiteX23" fmla="*/ 1062037 w 1073944"/>
              <a:gd name="connsiteY23" fmla="*/ 0 h 1176338"/>
              <a:gd name="connsiteX24" fmla="*/ 1073944 w 1073944"/>
              <a:gd name="connsiteY24" fmla="*/ 802481 h 117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73944" h="1176338">
                <a:moveTo>
                  <a:pt x="1073944" y="802481"/>
                </a:moveTo>
                <a:lnTo>
                  <a:pt x="959644" y="973931"/>
                </a:lnTo>
                <a:lnTo>
                  <a:pt x="862012" y="1102519"/>
                </a:lnTo>
                <a:lnTo>
                  <a:pt x="809625" y="1154906"/>
                </a:lnTo>
                <a:lnTo>
                  <a:pt x="762000" y="1176338"/>
                </a:lnTo>
                <a:lnTo>
                  <a:pt x="723900" y="1166813"/>
                </a:lnTo>
                <a:lnTo>
                  <a:pt x="669131" y="1112044"/>
                </a:lnTo>
                <a:lnTo>
                  <a:pt x="597694" y="992981"/>
                </a:lnTo>
                <a:lnTo>
                  <a:pt x="526256" y="950119"/>
                </a:lnTo>
                <a:lnTo>
                  <a:pt x="340519" y="947738"/>
                </a:lnTo>
                <a:lnTo>
                  <a:pt x="250031" y="950119"/>
                </a:lnTo>
                <a:lnTo>
                  <a:pt x="226219" y="931069"/>
                </a:lnTo>
                <a:lnTo>
                  <a:pt x="290512" y="847725"/>
                </a:lnTo>
                <a:lnTo>
                  <a:pt x="373856" y="778669"/>
                </a:lnTo>
                <a:lnTo>
                  <a:pt x="454819" y="692944"/>
                </a:lnTo>
                <a:lnTo>
                  <a:pt x="469106" y="661988"/>
                </a:lnTo>
                <a:lnTo>
                  <a:pt x="452437" y="628650"/>
                </a:lnTo>
                <a:lnTo>
                  <a:pt x="309562" y="573881"/>
                </a:lnTo>
                <a:lnTo>
                  <a:pt x="126206" y="485775"/>
                </a:lnTo>
                <a:lnTo>
                  <a:pt x="11906" y="397669"/>
                </a:lnTo>
                <a:lnTo>
                  <a:pt x="0" y="300038"/>
                </a:lnTo>
                <a:lnTo>
                  <a:pt x="52387" y="133350"/>
                </a:lnTo>
                <a:lnTo>
                  <a:pt x="104775" y="0"/>
                </a:lnTo>
                <a:lnTo>
                  <a:pt x="1062037" y="0"/>
                </a:lnTo>
                <a:cubicBezTo>
                  <a:pt x="1063625" y="269875"/>
                  <a:pt x="1065212" y="539750"/>
                  <a:pt x="1073944" y="802481"/>
                </a:cubicBez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321B89E-6580-412D-B39B-B0753790F054}"/>
              </a:ext>
            </a:extLst>
          </p:cNvPr>
          <p:cNvCxnSpPr>
            <a:cxnSpLocks/>
          </p:cNvCxnSpPr>
          <p:nvPr/>
        </p:nvCxnSpPr>
        <p:spPr>
          <a:xfrm>
            <a:off x="4074826" y="2417400"/>
            <a:ext cx="86224" cy="0"/>
          </a:xfrm>
          <a:prstGeom prst="lin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7D8DA7E5-34A4-4579-9E51-99640DC19F94}"/>
              </a:ext>
            </a:extLst>
          </p:cNvPr>
          <p:cNvSpPr/>
          <p:nvPr/>
        </p:nvSpPr>
        <p:spPr>
          <a:xfrm>
            <a:off x="2520116" y="1859756"/>
            <a:ext cx="1125578" cy="995651"/>
          </a:xfrm>
          <a:custGeom>
            <a:avLst/>
            <a:gdLst>
              <a:gd name="connsiteX0" fmla="*/ 1125578 w 1125578"/>
              <a:gd name="connsiteY0" fmla="*/ 776288 h 995651"/>
              <a:gd name="connsiteX1" fmla="*/ 492165 w 1125578"/>
              <a:gd name="connsiteY1" fmla="*/ 995363 h 995651"/>
              <a:gd name="connsiteX2" fmla="*/ 44490 w 1125578"/>
              <a:gd name="connsiteY2" fmla="*/ 735807 h 995651"/>
              <a:gd name="connsiteX3" fmla="*/ 49253 w 1125578"/>
              <a:gd name="connsiteY3" fmla="*/ 316707 h 995651"/>
              <a:gd name="connsiteX4" fmla="*/ 337384 w 1125578"/>
              <a:gd name="connsiteY4" fmla="*/ 0 h 99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5578" h="995651">
                <a:moveTo>
                  <a:pt x="1125578" y="776288"/>
                </a:moveTo>
                <a:cubicBezTo>
                  <a:pt x="898962" y="889199"/>
                  <a:pt x="672346" y="1002110"/>
                  <a:pt x="492165" y="995363"/>
                </a:cubicBezTo>
                <a:cubicBezTo>
                  <a:pt x="311984" y="988616"/>
                  <a:pt x="118309" y="848916"/>
                  <a:pt x="44490" y="735807"/>
                </a:cubicBezTo>
                <a:cubicBezTo>
                  <a:pt x="-29329" y="622698"/>
                  <a:pt x="437" y="439341"/>
                  <a:pt x="49253" y="316707"/>
                </a:cubicBezTo>
                <a:cubicBezTo>
                  <a:pt x="98069" y="194073"/>
                  <a:pt x="217726" y="97036"/>
                  <a:pt x="337384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7BD4194-3CA5-4570-AFEC-E28A9EE537FF}"/>
              </a:ext>
            </a:extLst>
          </p:cNvPr>
          <p:cNvSpPr txBox="1"/>
          <p:nvPr/>
        </p:nvSpPr>
        <p:spPr>
          <a:xfrm>
            <a:off x="4098255" y="1983281"/>
            <a:ext cx="11528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Has outcome</a:t>
            </a:r>
          </a:p>
          <a:p>
            <a:r>
              <a:rPr lang="en-US" sz="1000" dirty="0"/>
              <a:t>No outcome</a:t>
            </a:r>
          </a:p>
          <a:p>
            <a:r>
              <a:rPr lang="en-US" sz="1000" dirty="0"/>
              <a:t>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341438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96e31db619595e58b0c826f873befeee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bb565d553bd66f889db16a783d84074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F307D87-5EB8-4D36-BA6A-7545A2BC5A0F}"/>
</file>

<file path=customXml/itemProps2.xml><?xml version="1.0" encoding="utf-8"?>
<ds:datastoreItem xmlns:ds="http://schemas.openxmlformats.org/officeDocument/2006/customXml" ds:itemID="{6E3AE08F-1560-4580-AC52-AC0782F835DC}"/>
</file>

<file path=customXml/itemProps3.xml><?xml version="1.0" encoding="utf-8"?>
<ds:datastoreItem xmlns:ds="http://schemas.openxmlformats.org/officeDocument/2006/customXml" ds:itemID="{D1EDF5E4-4F4D-4416-99CE-1415D9DE4085}"/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79</Words>
  <Application>Microsoft Office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9</cp:revision>
  <dcterms:created xsi:type="dcterms:W3CDTF">2019-07-10T10:35:36Z</dcterms:created>
  <dcterms:modified xsi:type="dcterms:W3CDTF">2019-07-10T10:59:32Z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