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043A585-97A7-4CA3-8345-167231EEE782}"/>
</file>

<file path=customXml/itemProps2.xml><?xml version="1.0" encoding="utf-8"?>
<ds:datastoreItem xmlns:ds="http://schemas.openxmlformats.org/officeDocument/2006/customXml" ds:itemID="{4A6E0D16-1BDE-4AF3-BF34-97DA7FC62AC1}"/>
</file>

<file path=customXml/itemProps3.xml><?xml version="1.0" encoding="utf-8"?>
<ds:datastoreItem xmlns:ds="http://schemas.openxmlformats.org/officeDocument/2006/customXml" ds:itemID="{1EEB02F5-B998-4689-BB49-3B9ED835C58E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