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6AD93ACCF9B89429D5F814A1B934813" ma:contentTypeVersion="11" ma:contentTypeDescription="新しいドキュメントを作成します。" ma:contentTypeScope="" ma:versionID="96e31db619595e58b0c826f873befeee">
  <xsd:schema xmlns:xsd="http://www.w3.org/2001/XMLSchema" xmlns:xs="http://www.w3.org/2001/XMLSchema" xmlns:p="http://schemas.microsoft.com/office/2006/metadata/properties" xmlns:ns2="180f08d8-883b-45c0-bb81-5ddbcba5023b" xmlns:ns3="e3b36e9c-ff3c-4531-9d5c-178a6758d490" targetNamespace="http://schemas.microsoft.com/office/2006/metadata/properties" ma:root="true" ma:fieldsID="bb565d553bd66f889db16a783d840748" ns2:_="" ns3:_="">
    <xsd:import namespace="180f08d8-883b-45c0-bb81-5ddbcba5023b"/>
    <xsd:import namespace="e3b36e9c-ff3c-4531-9d5c-178a6758d4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f08d8-883b-45c0-bb81-5ddbcba50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a4989c4a-421d-4ebb-87fd-c2bbc6e780f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b36e9c-ff3c-4531-9d5c-178a6758d4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27f1f8-e0b4-4910-b71e-4d2a6d344820}" ma:internalName="TaxCatchAll" ma:showField="CatchAllData" ma:web="e3b36e9c-ff3c-4531-9d5c-178a6758d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3b36e9c-ff3c-4531-9d5c-178a6758d490" xsi:nil="true"/>
    <lcf76f155ced4ddcb4097134ff3c332f xmlns="180f08d8-883b-45c0-bb81-5ddbcba502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F52708C-D2A6-4452-9744-733ED62C7303}"/>
</file>

<file path=customXml/itemProps2.xml><?xml version="1.0" encoding="utf-8"?>
<ds:datastoreItem xmlns:ds="http://schemas.openxmlformats.org/officeDocument/2006/customXml" ds:itemID="{43AF3144-A8A2-4CBA-B50F-93CEC86E7DF8}"/>
</file>

<file path=customXml/itemProps3.xml><?xml version="1.0" encoding="utf-8"?>
<ds:datastoreItem xmlns:ds="http://schemas.openxmlformats.org/officeDocument/2006/customXml" ds:itemID="{4627A6B2-B247-4EDB-96D8-895B740E815D}"/>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0x010100F6AD93ACCF9B89429D5F814A1B934813</vt:lpwstr>
  </property>
</Properties>
</file>