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DC4A62-7A85-4A68-BE5A-FF2D9346790C}"/>
</file>

<file path=customXml/itemProps2.xml><?xml version="1.0" encoding="utf-8"?>
<ds:datastoreItem xmlns:ds="http://schemas.openxmlformats.org/officeDocument/2006/customXml" ds:itemID="{138F5611-D0FC-433E-8BAD-B037FAD0F324}"/>
</file>

<file path=customXml/itemProps3.xml><?xml version="1.0" encoding="utf-8"?>
<ds:datastoreItem xmlns:ds="http://schemas.openxmlformats.org/officeDocument/2006/customXml" ds:itemID="{A24D21D8-1E5B-4490-AD8D-4EBA65723CF3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