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661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1787BE-A85F-45C4-89F7-E792A8CAFCE3}"/>
</file>

<file path=customXml/itemProps2.xml><?xml version="1.0" encoding="utf-8"?>
<ds:datastoreItem xmlns:ds="http://schemas.openxmlformats.org/officeDocument/2006/customXml" ds:itemID="{24EB891C-60C5-4CC4-8709-4ACEF8539ED7}"/>
</file>

<file path=customXml/itemProps3.xml><?xml version="1.0" encoding="utf-8"?>
<ds:datastoreItem xmlns:ds="http://schemas.openxmlformats.org/officeDocument/2006/customXml" ds:itemID="{D869013F-C61C-44BF-BC57-81A9F2B01025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24</cp:revision>
  <dcterms:created xsi:type="dcterms:W3CDTF">2019-07-10T10:35:03Z</dcterms:created>
  <dcterms:modified xsi:type="dcterms:W3CDTF">2020-04-16T04:09:02Z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