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ED7D31"/>
    <a:srgbClr val="5DB8DD"/>
    <a:srgbClr val="B6DFF0"/>
    <a:srgbClr val="9FD5EB"/>
    <a:srgbClr val="79C5E3"/>
    <a:srgbClr val="1B6583"/>
    <a:srgbClr val="44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96D0-D783-45D2-B0D1-4278961A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AB8C9-E168-4726-B96F-49AD3BF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AF13-B159-4639-AD42-E5AA8AA8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0FFB-3440-4BFF-BE4F-A90FFCD7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F4E8-7B72-489B-8722-AF7D7A2B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9639-12CC-4DE1-9699-303E7651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29992-D1AA-4014-9F00-28DE1E0A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703F-D506-41F1-986C-DCECA41E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A30F-4846-4334-9236-5CE9FE2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1361-03EC-4F66-94BD-0790108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D7B08-A74D-41DF-8268-AF382EDC6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C533-FA24-43B9-894F-A9B3462C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FAC9-AF70-4C7E-BEC9-BE270D38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7755-E604-414B-9D52-195AD91A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FB2A-0764-4108-9BC1-9F8F29AE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22D1-46DC-434D-94EB-B3075CB9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EF76-E6E6-4161-A4C8-5516ABE6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47E-A50F-44D2-9530-251BE8B7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716A-9027-4770-B709-E487789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6243-1038-427D-9061-AAA0157E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635D-4F74-49B3-9ED6-35D60E0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033F-AA4F-4F14-A5BE-C6AEFFE2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3938-E046-4B05-BCC5-CD1953D4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6FF8-31FE-47B3-9F82-68E24C99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FA26-D591-49D5-B9FC-7C93160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DA85-8D80-4454-A95F-CBDB10BC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CE05-8781-4E47-912C-8A8826AB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7579-836C-4D6C-AAE4-10B060C8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3735-F077-44CD-B2C8-EB3A429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114B-BBBE-472E-84A1-5B655DC8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550F-B8AB-4A66-8B42-F2EACCD9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16F4-AE9D-440B-9FFF-3E2630F5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1635-52D6-47D1-96DB-37DEDF5E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3463-C992-4740-856C-01C2F716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1017D-5BC8-419D-9A4B-58D12EAD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EAAAA-6203-4AD3-94F7-4788F45DD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B545C-D82A-43E0-AA98-AEA501F8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C642E-8ED8-41C5-B974-669166D0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64A38-97B4-4C9A-B30C-4EDC6100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EAD-7A9F-4E05-A290-367DDBED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E667C-3AEE-4E84-A7A7-F19B90F2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1E7C9-CB23-41E1-AD46-63E04465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A9A04-1575-4E52-96AC-D2073B28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90B26-CD17-485C-B896-D84415D2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1094D-39BA-43A0-8EA4-CF841BB5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7883B-AEA7-441F-8DC4-6FCD286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661E-C444-4E30-AD9B-E10F8E94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6301-BCAC-490B-9399-30D831C4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2AE6-C643-4E5E-B018-7973BC72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1F5B-418A-485C-A379-26DC22C3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34EAC-4308-4159-8366-3C7EB8EE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B0A7-242E-44A1-B241-E0B0DDB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38B-A733-41C9-8AA5-8C93BC12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CD76-7EED-4BEB-B3B6-2F06C7D46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B21C-026D-4C63-8FC9-14307843F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7768-870A-442A-BA88-8C1380F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19D8-41CF-4528-9742-779661B5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33A1-7B64-4402-A66D-4650EC9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8166A-DD73-42E9-9AD9-41B056FD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699FD-0FB3-49F4-B1E4-90E16034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62DD-FBFF-4731-AE7D-A40B008B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FB24-BF49-4295-9966-D579A09D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7184-4041-40FA-9832-F8A4ED84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6EEA1A-3B0B-4B49-82F4-AAAFDD73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0286"/>
              </p:ext>
            </p:extLst>
          </p:nvPr>
        </p:nvGraphicFramePr>
        <p:xfrm>
          <a:off x="1480144" y="699931"/>
          <a:ext cx="685510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67">
                  <a:extLst>
                    <a:ext uri="{9D8B030D-6E8A-4147-A177-3AD203B41FA5}">
                      <a16:colId xmlns:a16="http://schemas.microsoft.com/office/drawing/2014/main" val="4233740187"/>
                    </a:ext>
                  </a:extLst>
                </a:gridCol>
                <a:gridCol w="856348">
                  <a:extLst>
                    <a:ext uri="{9D8B030D-6E8A-4147-A177-3AD203B41FA5}">
                      <a16:colId xmlns:a16="http://schemas.microsoft.com/office/drawing/2014/main" val="174887773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3341824405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855955387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35198152"/>
                    </a:ext>
                  </a:extLst>
                </a:gridCol>
                <a:gridCol w="220027">
                  <a:extLst>
                    <a:ext uri="{9D8B030D-6E8A-4147-A177-3AD203B41FA5}">
                      <a16:colId xmlns:a16="http://schemas.microsoft.com/office/drawing/2014/main" val="2705649466"/>
                    </a:ext>
                  </a:extLst>
                </a:gridCol>
                <a:gridCol w="984371">
                  <a:extLst>
                    <a:ext uri="{9D8B030D-6E8A-4147-A177-3AD203B41FA5}">
                      <a16:colId xmlns:a16="http://schemas.microsoft.com/office/drawing/2014/main" val="173497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Desired attribute</a:t>
                      </a:r>
                    </a:p>
                  </a:txBody>
                  <a:tcPr marL="45720" marR="13716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853139"/>
                  </a:ext>
                </a:extLst>
              </a:tr>
              <a:tr h="120761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Repeatable</a:t>
                      </a:r>
                    </a:p>
                  </a:txBody>
                  <a:tcPr marL="45720" marR="13716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71495"/>
                  </a:ext>
                </a:extLst>
              </a:tr>
              <a:tr h="172236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Reproducible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Different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>
                    <a:solidFill>
                      <a:srgbClr val="1B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6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200" b="1" dirty="0"/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354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Replicable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Same or different</a:t>
                      </a:r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 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Similar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08776"/>
                  </a:ext>
                </a:extLst>
              </a:tr>
              <a:tr h="173866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Generalizable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Same or different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>
                    <a:solidFill>
                      <a:srgbClr val="1B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02320"/>
                  </a:ext>
                </a:extLst>
              </a:tr>
              <a:tr h="123775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Robust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Same or different</a:t>
                      </a:r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Same or different</a:t>
                      </a:r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>
                    <a:solidFill>
                      <a:srgbClr val="1B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13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Calibrated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Similar (controls)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Statistically consistent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F197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9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C0A365-1EDC-4D2B-96E0-D70055208376}"/>
</file>

<file path=customXml/itemProps2.xml><?xml version="1.0" encoding="utf-8"?>
<ds:datastoreItem xmlns:ds="http://schemas.openxmlformats.org/officeDocument/2006/customXml" ds:itemID="{472C3F31-7930-4774-AB56-061C2C5E1FCC}"/>
</file>

<file path=customXml/itemProps3.xml><?xml version="1.0" encoding="utf-8"?>
<ds:datastoreItem xmlns:ds="http://schemas.openxmlformats.org/officeDocument/2006/customXml" ds:itemID="{53CFB5BD-8DE4-4912-8FC6-FEF826FA55E0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6</cp:revision>
  <dcterms:created xsi:type="dcterms:W3CDTF">2019-08-29T07:05:41Z</dcterms:created>
  <dcterms:modified xsi:type="dcterms:W3CDTF">2019-08-29T07:29:44Z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