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6583"/>
    <a:srgbClr val="44AED8"/>
    <a:srgbClr val="217EA3"/>
    <a:srgbClr val="6384CF"/>
    <a:srgbClr val="DD4E4B"/>
    <a:srgbClr val="E29022"/>
    <a:srgbClr val="2899C6"/>
    <a:srgbClr val="2386AD"/>
    <a:srgbClr val="6DC0E1"/>
    <a:srgbClr val="2794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1668" y="-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1C363-CF1A-4D02-B131-E32E06FFD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2158C7-2C1A-4947-9C1A-54579CBB0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CC63A-2B28-4650-AD0F-3DC0D11E2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832DA-16EE-48CB-BA69-0912D79F8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0CA8F-747E-4D23-B260-BCFE6B4A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75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E8096-C016-4BA4-875E-390BAD6FD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3B0FC5-8D48-49BF-9F9C-6FE35FEDC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C2691-1AF0-4611-9C71-B5F4B34FE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99C83-C8D0-4FB2-B69F-A4407EC38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13C2D-A14E-4491-9F83-A7D8C8A01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51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852861-E7D5-4070-9899-1DC571B0DC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0BFF8-2087-4493-8C24-765AF9275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8BD1C-0389-4A03-BD52-D00AC6B5F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BF695-8FEC-4311-B1DD-A52053B30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D1AFF-352D-41D4-9DF7-3CE3B4C4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5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8B773-081D-4360-B083-D2A668D34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D1333-4F58-4393-80C0-83F7F52E1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BCA51-0927-4E96-9667-284808459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13534-D25B-4560-9CE1-B4728194B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9973D-A278-4037-9788-67CA30EC2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28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D37CC-6C19-418D-A596-ECFB25851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3A91C-3FC7-4464-8AD9-6330AE177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9F35C-C2C1-4233-8FEB-62B81839D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9F365-8E20-4BE8-A4C4-FF104C482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8B72D-938C-40C4-BB96-2CF4B1B49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9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2CAFC-E852-4E3C-B263-02710967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A6B92-E1D3-4989-8B71-0DD021D18B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E5883-DFE8-4747-B827-C00954A6C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A7FB5-E47B-45E2-8A2D-B557CD3EB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05A5B-420D-4D6D-82B2-F8433AF8B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CC771-E0CB-431D-9493-F8C75E8AD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0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061FD-C304-45A3-97BE-952EC086D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50D1B-BFFD-40C0-91BA-D6207A55D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668CE-A655-453A-ADE7-394294D8B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74D15D-4BD5-4607-A5BA-F611E36BEA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05B1C7-0481-43D3-A702-9815BD455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154476-4188-47CA-BEC0-25929FC3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51FA73-8248-445C-90D0-D4BE10707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999FEF-F4D6-4367-96A4-EC78595FF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86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20861-BC4B-4443-86F4-7927308EA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04C1A7-CA79-4AE2-8CFA-B158752F1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54BFD2-8612-4F94-B58B-536554C2B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E82B24-AFFC-48C1-80BA-42147DE70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3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89BDB6-B2AD-4CC8-90CE-5BD88B26A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25D2E1-B2CE-4D27-B82B-EF40EFC51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1D116-F75E-441C-9556-405B37872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11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7AB87-67E4-4EC3-B64C-0DEAC762E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A2328-675A-47AD-978F-1531B56CF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13AFA-D693-4055-8FF3-21D5B7F8A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B56517-80AF-45C4-8488-803C9FFE8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020B9-B58F-4465-B61D-EC5B25CD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8FF08-02B5-436F-97A4-B242FC943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6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81AA5-AFC3-4D4F-8783-DE7B52C09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9A2AB6-6B42-4F1D-A69E-66532AB998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4544A-8E8B-4879-A360-723220F85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96345-9B1A-49A3-9B7A-9333F3B84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4D9C3-0199-4CCC-A709-3C3206479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92232-E946-4FE1-B03D-CC6DEB13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5DF05E-67B8-41E8-9765-242432171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4AE97-177E-4900-A827-735B77F08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5B71A-0570-4C90-8378-EFBC98A5A2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5E76F-03D6-4C59-9B3B-381AEDD4BC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B18CA-FCF8-4DE0-BD38-2AB6034E6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65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4AFAE5-129C-4241-89DF-B2E2EB8D5835}"/>
              </a:ext>
            </a:extLst>
          </p:cNvPr>
          <p:cNvCxnSpPr>
            <a:cxnSpLocks/>
          </p:cNvCxnSpPr>
          <p:nvPr/>
        </p:nvCxnSpPr>
        <p:spPr>
          <a:xfrm flipV="1">
            <a:off x="2417122" y="2358438"/>
            <a:ext cx="4326578" cy="21051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A3CEAF8-18A0-478D-AC6A-964625FEB0D9}"/>
              </a:ext>
            </a:extLst>
          </p:cNvPr>
          <p:cNvSpPr txBox="1"/>
          <p:nvPr/>
        </p:nvSpPr>
        <p:spPr>
          <a:xfrm>
            <a:off x="6300950" y="2318081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404C0FB-CB69-4BD5-9651-08F72A692C34}"/>
              </a:ext>
            </a:extLst>
          </p:cNvPr>
          <p:cNvSpPr txBox="1"/>
          <p:nvPr/>
        </p:nvSpPr>
        <p:spPr>
          <a:xfrm>
            <a:off x="5658902" y="2047648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Outcome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6BF9A32-02C3-4DB2-8343-9B9AFDBF5DBA}"/>
              </a:ext>
            </a:extLst>
          </p:cNvPr>
          <p:cNvCxnSpPr>
            <a:cxnSpLocks/>
          </p:cNvCxnSpPr>
          <p:nvPr/>
        </p:nvCxnSpPr>
        <p:spPr>
          <a:xfrm>
            <a:off x="3364265" y="2372310"/>
            <a:ext cx="0" cy="57726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88CCFB3-1E57-4A3E-80E9-56F11D799A17}"/>
              </a:ext>
            </a:extLst>
          </p:cNvPr>
          <p:cNvSpPr/>
          <p:nvPr/>
        </p:nvSpPr>
        <p:spPr>
          <a:xfrm>
            <a:off x="3364265" y="2183263"/>
            <a:ext cx="1416608" cy="1910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Target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A6EBA1C-C5AF-40CF-94DA-E73A6BE2C1DA}"/>
              </a:ext>
            </a:extLst>
          </p:cNvPr>
          <p:cNvCxnSpPr>
            <a:cxnSpLocks/>
          </p:cNvCxnSpPr>
          <p:nvPr/>
        </p:nvCxnSpPr>
        <p:spPr>
          <a:xfrm>
            <a:off x="4780873" y="2372310"/>
            <a:ext cx="0" cy="55504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E3C8810-A704-4623-B55B-06A7A08E76EB}"/>
              </a:ext>
            </a:extLst>
          </p:cNvPr>
          <p:cNvSpPr txBox="1"/>
          <p:nvPr/>
        </p:nvSpPr>
        <p:spPr>
          <a:xfrm>
            <a:off x="2815990" y="2325158"/>
            <a:ext cx="612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Cohort start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F804C7-9AD2-4A99-8564-061F8646AECD}"/>
              </a:ext>
            </a:extLst>
          </p:cNvPr>
          <p:cNvSpPr txBox="1"/>
          <p:nvPr/>
        </p:nvSpPr>
        <p:spPr>
          <a:xfrm>
            <a:off x="4727517" y="2325158"/>
            <a:ext cx="612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Cohort end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A0CDCB-B067-4360-A893-2E9B932C9D56}"/>
              </a:ext>
            </a:extLst>
          </p:cNvPr>
          <p:cNvCxnSpPr>
            <a:cxnSpLocks/>
          </p:cNvCxnSpPr>
          <p:nvPr/>
        </p:nvCxnSpPr>
        <p:spPr>
          <a:xfrm>
            <a:off x="3486586" y="1814513"/>
            <a:ext cx="0" cy="36875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A8D7BE2-E342-4F94-BA75-AA3210106B4C}"/>
              </a:ext>
            </a:extLst>
          </p:cNvPr>
          <p:cNvCxnSpPr>
            <a:cxnSpLocks/>
          </p:cNvCxnSpPr>
          <p:nvPr/>
        </p:nvCxnSpPr>
        <p:spPr>
          <a:xfrm>
            <a:off x="4776110" y="1687527"/>
            <a:ext cx="0" cy="48315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DAC8984-584B-46C7-B613-3AB54D588973}"/>
              </a:ext>
            </a:extLst>
          </p:cNvPr>
          <p:cNvCxnSpPr>
            <a:cxnSpLocks/>
          </p:cNvCxnSpPr>
          <p:nvPr/>
        </p:nvCxnSpPr>
        <p:spPr>
          <a:xfrm>
            <a:off x="3484275" y="1982104"/>
            <a:ext cx="1296598" cy="0"/>
          </a:xfrm>
          <a:prstGeom prst="straightConnector1">
            <a:avLst/>
          </a:prstGeom>
          <a:ln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1A4AD4A-357C-4AD8-8B6B-2EEE7DD9B322}"/>
              </a:ext>
            </a:extLst>
          </p:cNvPr>
          <p:cNvSpPr txBox="1"/>
          <p:nvPr/>
        </p:nvSpPr>
        <p:spPr>
          <a:xfrm>
            <a:off x="3654912" y="1737439"/>
            <a:ext cx="9556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Time-at-Risk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494EC5E-5AB4-4BEF-A745-E372EEA164D6}"/>
              </a:ext>
            </a:extLst>
          </p:cNvPr>
          <p:cNvCxnSpPr>
            <a:cxnSpLocks/>
          </p:cNvCxnSpPr>
          <p:nvPr/>
        </p:nvCxnSpPr>
        <p:spPr>
          <a:xfrm>
            <a:off x="3364265" y="1814513"/>
            <a:ext cx="0" cy="36753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ight Brace 77">
            <a:extLst>
              <a:ext uri="{FF2B5EF4-FFF2-40B4-BE49-F238E27FC236}">
                <a16:creationId xmlns:a16="http://schemas.microsoft.com/office/drawing/2014/main" id="{2902E32D-CEDB-4FD6-B8DC-E0A9556AA240}"/>
              </a:ext>
            </a:extLst>
          </p:cNvPr>
          <p:cNvSpPr/>
          <p:nvPr/>
        </p:nvSpPr>
        <p:spPr>
          <a:xfrm rot="16200000">
            <a:off x="3384929" y="1698030"/>
            <a:ext cx="87257" cy="118426"/>
          </a:xfrm>
          <a:prstGeom prst="righ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385423D-3462-4551-972F-2ABB553E74B3}"/>
              </a:ext>
            </a:extLst>
          </p:cNvPr>
          <p:cNvSpPr txBox="1"/>
          <p:nvPr/>
        </p:nvSpPr>
        <p:spPr>
          <a:xfrm>
            <a:off x="3147841" y="1484863"/>
            <a:ext cx="520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 day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B436D39C-476E-4F3C-AE6F-DF975BC958F7}"/>
              </a:ext>
            </a:extLst>
          </p:cNvPr>
          <p:cNvSpPr/>
          <p:nvPr/>
        </p:nvSpPr>
        <p:spPr>
          <a:xfrm>
            <a:off x="4518381" y="2170759"/>
            <a:ext cx="184333" cy="191076"/>
          </a:xfrm>
          <a:prstGeom prst="flowChartDecision">
            <a:avLst/>
          </a:prstGeom>
          <a:solidFill>
            <a:srgbClr val="EEDC54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1076D7C-FEC6-4D05-8A4D-E2C0A32D7979}"/>
              </a:ext>
            </a:extLst>
          </p:cNvPr>
          <p:cNvCxnSpPr>
            <a:cxnSpLocks/>
          </p:cNvCxnSpPr>
          <p:nvPr/>
        </p:nvCxnSpPr>
        <p:spPr>
          <a:xfrm flipH="1">
            <a:off x="4627229" y="2182043"/>
            <a:ext cx="1109996" cy="86207"/>
          </a:xfrm>
          <a:prstGeom prst="straightConnector1">
            <a:avLst/>
          </a:prstGeom>
          <a:ln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06835060-134A-479A-80B8-8793079DC5BA}"/>
              </a:ext>
            </a:extLst>
          </p:cNvPr>
          <p:cNvSpPr/>
          <p:nvPr/>
        </p:nvSpPr>
        <p:spPr>
          <a:xfrm>
            <a:off x="3147841" y="2879156"/>
            <a:ext cx="2668759" cy="81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7D88B6F-E082-4579-9429-0628A2A64520}"/>
              </a:ext>
            </a:extLst>
          </p:cNvPr>
          <p:cNvCxnSpPr>
            <a:cxnSpLocks/>
          </p:cNvCxnSpPr>
          <p:nvPr/>
        </p:nvCxnSpPr>
        <p:spPr>
          <a:xfrm>
            <a:off x="2419060" y="2383365"/>
            <a:ext cx="0" cy="495791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047BBE7-4192-44A4-8041-2462CA31ACA3}"/>
              </a:ext>
            </a:extLst>
          </p:cNvPr>
          <p:cNvSpPr txBox="1"/>
          <p:nvPr/>
        </p:nvSpPr>
        <p:spPr>
          <a:xfrm>
            <a:off x="1627764" y="2375844"/>
            <a:ext cx="839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Observation </a:t>
            </a:r>
          </a:p>
          <a:p>
            <a:pPr algn="r"/>
            <a:r>
              <a:rPr lang="en-US" sz="1000" dirty="0"/>
              <a:t>Period Start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1F04FF8-61EB-4F41-B3B4-F178A4AD3E01}"/>
              </a:ext>
            </a:extLst>
          </p:cNvPr>
          <p:cNvCxnSpPr>
            <a:cxnSpLocks/>
          </p:cNvCxnSpPr>
          <p:nvPr/>
        </p:nvCxnSpPr>
        <p:spPr>
          <a:xfrm>
            <a:off x="6170112" y="2359845"/>
            <a:ext cx="0" cy="495791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B475475-89A6-4EB7-BB3A-2B2A748BE545}"/>
              </a:ext>
            </a:extLst>
          </p:cNvPr>
          <p:cNvSpPr txBox="1"/>
          <p:nvPr/>
        </p:nvSpPr>
        <p:spPr>
          <a:xfrm>
            <a:off x="5378816" y="2352324"/>
            <a:ext cx="839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Observation </a:t>
            </a:r>
          </a:p>
          <a:p>
            <a:pPr algn="r"/>
            <a:r>
              <a:rPr lang="en-US" sz="1000" dirty="0"/>
              <a:t>Period End</a:t>
            </a:r>
          </a:p>
        </p:txBody>
      </p:sp>
    </p:spTree>
    <p:extLst>
      <p:ext uri="{BB962C8B-B14F-4D97-AF65-F5344CB8AC3E}">
        <p14:creationId xmlns:p14="http://schemas.microsoft.com/office/powerpoint/2010/main" val="1050179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F6AD93ACCF9B89429D5F814A1B934813" ma:contentTypeVersion="11" ma:contentTypeDescription="新しいドキュメントを作成します。" ma:contentTypeScope="" ma:versionID="a9cab35011a557c1232e9e1918db7064">
  <xsd:schema xmlns:xsd="http://www.w3.org/2001/XMLSchema" xmlns:xs="http://www.w3.org/2001/XMLSchema" xmlns:p="http://schemas.microsoft.com/office/2006/metadata/properties" xmlns:ns2="180f08d8-883b-45c0-bb81-5ddbcba5023b" xmlns:ns3="e3b36e9c-ff3c-4531-9d5c-178a6758d490" targetNamespace="http://schemas.microsoft.com/office/2006/metadata/properties" ma:root="true" ma:fieldsID="36c473bbc383ceb924bb8d2cdd9a2de6" ns2:_="" ns3:_="">
    <xsd:import namespace="180f08d8-883b-45c0-bb81-5ddbcba5023b"/>
    <xsd:import namespace="e3b36e9c-ff3c-4531-9d5c-178a6758d4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0f08d8-883b-45c0-bb81-5ddbcba502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画像タグ" ma:readOnly="false" ma:fieldId="{5cf76f15-5ced-4ddc-b409-7134ff3c332f}" ma:taxonomyMulti="true" ma:sspId="a4989c4a-421d-4ebb-87fd-c2bbc6e780f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b36e9c-ff3c-4531-9d5c-178a6758d49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627f1f8-e0b4-4910-b71e-4d2a6d344820}" ma:internalName="TaxCatchAll" ma:showField="CatchAllData" ma:web="e3b36e9c-ff3c-4531-9d5c-178a6758d49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3b36e9c-ff3c-4531-9d5c-178a6758d490" xsi:nil="true"/>
    <lcf76f155ced4ddcb4097134ff3c332f xmlns="180f08d8-883b-45c0-bb81-5ddbcba5023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A1320EA-3C4E-42A9-B4AE-CDCA2CC50294}"/>
</file>

<file path=customXml/itemProps2.xml><?xml version="1.0" encoding="utf-8"?>
<ds:datastoreItem xmlns:ds="http://schemas.openxmlformats.org/officeDocument/2006/customXml" ds:itemID="{F3B65FF5-E996-4379-BAAE-B5B93E3F6079}"/>
</file>

<file path=customXml/itemProps3.xml><?xml version="1.0" encoding="utf-8"?>
<ds:datastoreItem xmlns:ds="http://schemas.openxmlformats.org/officeDocument/2006/customXml" ds:itemID="{C5A4C4D5-7564-4CE3-8B4C-7498E95E00CC}"/>
</file>

<file path=docProps/app.xml><?xml version="1.0" encoding="utf-8"?>
<Properties xmlns="http://schemas.openxmlformats.org/officeDocument/2006/extended-properties" xmlns:vt="http://schemas.openxmlformats.org/officeDocument/2006/docPropsVTypes">
  <TotalTime>1757</TotalTime>
  <Words>16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Schuemie, Martijn [JRDNL]</dc:creator>
  <cp:lastModifiedBy>Sena, Anthony [JRDUS]</cp:lastModifiedBy>
  <cp:revision>69</cp:revision>
  <dcterms:created xsi:type="dcterms:W3CDTF">2018-11-08T14:48:29Z</dcterms:created>
  <dcterms:modified xsi:type="dcterms:W3CDTF">2019-07-31T19:49:05Z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0x010100F6AD93ACCF9B89429D5F814A1B934813</vt:lpwstr>
  </property>
  <property fmtid="{D5CDD505-2E9C-101B-9397-08002B2CF9AE}" pid="3" name="MediaServiceImageTags">
    <vt:lpwstr/>
  </property>
</Properties>
</file>